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embeddings/oleObject1.bin" ContentType="application/vnd.openxmlformats-officedocument.oleObject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65" r:id="rId2"/>
    <p:sldId id="334" r:id="rId3"/>
    <p:sldId id="335" r:id="rId4"/>
    <p:sldId id="336" r:id="rId5"/>
    <p:sldId id="340" r:id="rId6"/>
    <p:sldId id="257" r:id="rId7"/>
    <p:sldId id="347" r:id="rId8"/>
    <p:sldId id="341" r:id="rId9"/>
    <p:sldId id="345" r:id="rId10"/>
    <p:sldId id="342" r:id="rId11"/>
    <p:sldId id="339" r:id="rId12"/>
    <p:sldId id="346" r:id="rId13"/>
    <p:sldId id="268" r:id="rId14"/>
    <p:sldId id="261" r:id="rId15"/>
    <p:sldId id="270" r:id="rId16"/>
    <p:sldId id="271" r:id="rId17"/>
    <p:sldId id="274" r:id="rId18"/>
    <p:sldId id="323" r:id="rId19"/>
    <p:sldId id="276" r:id="rId20"/>
    <p:sldId id="278" r:id="rId21"/>
    <p:sldId id="279" r:id="rId22"/>
    <p:sldId id="280" r:id="rId23"/>
    <p:sldId id="282" r:id="rId24"/>
    <p:sldId id="314" r:id="rId25"/>
    <p:sldId id="281" r:id="rId26"/>
    <p:sldId id="287" r:id="rId27"/>
    <p:sldId id="284" r:id="rId28"/>
    <p:sldId id="318" r:id="rId29"/>
    <p:sldId id="285" r:id="rId30"/>
    <p:sldId id="288" r:id="rId31"/>
    <p:sldId id="289" r:id="rId32"/>
    <p:sldId id="290" r:id="rId33"/>
    <p:sldId id="324" r:id="rId34"/>
    <p:sldId id="343" r:id="rId35"/>
    <p:sldId id="338" r:id="rId36"/>
    <p:sldId id="333" r:id="rId37"/>
    <p:sldId id="327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48" r:id="rId48"/>
    <p:sldId id="302" r:id="rId49"/>
    <p:sldId id="303" r:id="rId50"/>
    <p:sldId id="315" r:id="rId51"/>
    <p:sldId id="305" r:id="rId52"/>
    <p:sldId id="306" r:id="rId53"/>
    <p:sldId id="307" r:id="rId54"/>
    <p:sldId id="309" r:id="rId55"/>
    <p:sldId id="310" r:id="rId56"/>
    <p:sldId id="311" r:id="rId57"/>
    <p:sldId id="312" r:id="rId58"/>
    <p:sldId id="344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01B2D-F257-EC49-A654-1B70BE549A65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A5A280-07C2-C543-B50D-DFC6F313B42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Post-democrazia</a:t>
          </a:r>
          <a:endParaRPr lang="en-US" dirty="0">
            <a:solidFill>
              <a:srgbClr val="000000"/>
            </a:solidFill>
          </a:endParaRPr>
        </a:p>
      </dgm:t>
    </dgm:pt>
    <dgm:pt modelId="{8AFAA6E2-8628-0844-9E54-5EF071EEEF6C}" type="parTrans" cxnId="{1A29F755-54CE-E049-9819-C0C2B7B395A3}">
      <dgm:prSet/>
      <dgm:spPr/>
      <dgm:t>
        <a:bodyPr/>
        <a:lstStyle/>
        <a:p>
          <a:endParaRPr lang="en-US"/>
        </a:p>
      </dgm:t>
    </dgm:pt>
    <dgm:pt modelId="{A91F45ED-0823-8140-BAF8-D283B540962E}" type="sibTrans" cxnId="{1A29F755-54CE-E049-9819-C0C2B7B395A3}">
      <dgm:prSet/>
      <dgm:spPr/>
      <dgm:t>
        <a:bodyPr/>
        <a:lstStyle/>
        <a:p>
          <a:endParaRPr lang="en-US"/>
        </a:p>
      </dgm:t>
    </dgm:pt>
    <dgm:pt modelId="{AF5DD8FB-C458-0B41-9C34-2E91706493C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Rivitalizzare</a:t>
          </a:r>
          <a:r>
            <a:rPr lang="en-US" dirty="0" smtClean="0">
              <a:solidFill>
                <a:srgbClr val="000000"/>
              </a:solidFill>
            </a:rPr>
            <a:t> la democrazia</a:t>
          </a:r>
          <a:endParaRPr lang="en-US" dirty="0">
            <a:solidFill>
              <a:srgbClr val="000000"/>
            </a:solidFill>
          </a:endParaRPr>
        </a:p>
      </dgm:t>
    </dgm:pt>
    <dgm:pt modelId="{4A4069C1-6A87-5045-946B-17C2532EEBD1}" type="parTrans" cxnId="{5100D8CC-6BE3-C34E-81D0-951662B5A77A}">
      <dgm:prSet/>
      <dgm:spPr/>
      <dgm:t>
        <a:bodyPr/>
        <a:lstStyle/>
        <a:p>
          <a:endParaRPr lang="en-US"/>
        </a:p>
      </dgm:t>
    </dgm:pt>
    <dgm:pt modelId="{FC81C9D2-D301-7F45-B7D3-BC27B4CD0012}" type="sibTrans" cxnId="{5100D8CC-6BE3-C34E-81D0-951662B5A77A}">
      <dgm:prSet/>
      <dgm:spPr/>
      <dgm:t>
        <a:bodyPr/>
        <a:lstStyle/>
        <a:p>
          <a:endParaRPr lang="en-US"/>
        </a:p>
      </dgm:t>
    </dgm:pt>
    <dgm:pt modelId="{B8B30C04-5FDB-FA4D-89DF-954CE439DB96}" type="pres">
      <dgm:prSet presAssocID="{E3A01B2D-F257-EC49-A654-1B70BE549A6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AE921-C901-8149-B222-F15E34EE0D00}" type="pres">
      <dgm:prSet presAssocID="{E3A01B2D-F257-EC49-A654-1B70BE549A65}" presName="ribbon" presStyleLbl="node1" presStyleIdx="0" presStyleCnt="1"/>
      <dgm:spPr/>
    </dgm:pt>
    <dgm:pt modelId="{62AEBA2A-3BFC-AE46-A4A2-39601ECE0F31}" type="pres">
      <dgm:prSet presAssocID="{E3A01B2D-F257-EC49-A654-1B70BE549A6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32732-53DD-EE49-AE4B-C89D8443588F}" type="pres">
      <dgm:prSet presAssocID="{E3A01B2D-F257-EC49-A654-1B70BE549A6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0D8CC-6BE3-C34E-81D0-951662B5A77A}" srcId="{E3A01B2D-F257-EC49-A654-1B70BE549A65}" destId="{AF5DD8FB-C458-0B41-9C34-2E91706493C4}" srcOrd="1" destOrd="0" parTransId="{4A4069C1-6A87-5045-946B-17C2532EEBD1}" sibTransId="{FC81C9D2-D301-7F45-B7D3-BC27B4CD0012}"/>
    <dgm:cxn modelId="{05454CDD-AEF6-3F44-B2A1-699917F13D6F}" type="presOf" srcId="{AF5DD8FB-C458-0B41-9C34-2E91706493C4}" destId="{57532732-53DD-EE49-AE4B-C89D8443588F}" srcOrd="0" destOrd="0" presId="urn:microsoft.com/office/officeart/2005/8/layout/arrow6"/>
    <dgm:cxn modelId="{4F57A833-398E-0646-8777-F4A3D27D37DE}" type="presOf" srcId="{C2A5A280-07C2-C543-B50D-DFC6F313B42A}" destId="{62AEBA2A-3BFC-AE46-A4A2-39601ECE0F31}" srcOrd="0" destOrd="0" presId="urn:microsoft.com/office/officeart/2005/8/layout/arrow6"/>
    <dgm:cxn modelId="{1A29F755-54CE-E049-9819-C0C2B7B395A3}" srcId="{E3A01B2D-F257-EC49-A654-1B70BE549A65}" destId="{C2A5A280-07C2-C543-B50D-DFC6F313B42A}" srcOrd="0" destOrd="0" parTransId="{8AFAA6E2-8628-0844-9E54-5EF071EEEF6C}" sibTransId="{A91F45ED-0823-8140-BAF8-D283B540962E}"/>
    <dgm:cxn modelId="{A79AF0E5-7852-E642-932C-B773EFC14F31}" type="presOf" srcId="{E3A01B2D-F257-EC49-A654-1B70BE549A65}" destId="{B8B30C04-5FDB-FA4D-89DF-954CE439DB96}" srcOrd="0" destOrd="0" presId="urn:microsoft.com/office/officeart/2005/8/layout/arrow6"/>
    <dgm:cxn modelId="{1EEBE3AA-AD7B-BF4F-AF91-9EC520BB22BD}" type="presParOf" srcId="{B8B30C04-5FDB-FA4D-89DF-954CE439DB96}" destId="{B31AE921-C901-8149-B222-F15E34EE0D00}" srcOrd="0" destOrd="0" presId="urn:microsoft.com/office/officeart/2005/8/layout/arrow6"/>
    <dgm:cxn modelId="{DC0EDC11-CC69-E145-9E63-88B8B56C02D0}" type="presParOf" srcId="{B8B30C04-5FDB-FA4D-89DF-954CE439DB96}" destId="{62AEBA2A-3BFC-AE46-A4A2-39601ECE0F31}" srcOrd="1" destOrd="0" presId="urn:microsoft.com/office/officeart/2005/8/layout/arrow6"/>
    <dgm:cxn modelId="{00CAE60F-4213-B849-BFB5-123787D8B80B}" type="presParOf" srcId="{B8B30C04-5FDB-FA4D-89DF-954CE439DB96}" destId="{57532732-53DD-EE49-AE4B-C89D8443588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B10850-0F29-1144-B140-4A0112267C6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36388-FF9A-E240-95B8-76C59AB63E0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democrazia </a:t>
          </a:r>
          <a:r>
            <a:rPr lang="en-US" dirty="0" err="1" smtClean="0">
              <a:solidFill>
                <a:schemeClr val="tx2"/>
              </a:solidFill>
            </a:rPr>
            <a:t>diretta</a:t>
          </a:r>
          <a:r>
            <a:rPr lang="en-US" dirty="0" smtClean="0">
              <a:solidFill>
                <a:schemeClr val="tx2"/>
              </a:solidFill>
            </a:rPr>
            <a:t> </a:t>
          </a:r>
        </a:p>
        <a:p>
          <a:r>
            <a:rPr lang="en-US" dirty="0" smtClean="0">
              <a:solidFill>
                <a:schemeClr val="tx2"/>
              </a:solidFill>
            </a:rPr>
            <a:t>(</a:t>
          </a:r>
          <a:r>
            <a:rPr lang="en-US" dirty="0" err="1" smtClean="0">
              <a:solidFill>
                <a:schemeClr val="tx2"/>
              </a:solidFill>
            </a:rPr>
            <a:t>es</a:t>
          </a:r>
          <a:r>
            <a:rPr lang="en-US" dirty="0" smtClean="0">
              <a:solidFill>
                <a:schemeClr val="tx2"/>
              </a:solidFill>
            </a:rPr>
            <a:t>. referendum)</a:t>
          </a:r>
          <a:endParaRPr lang="en-US" dirty="0">
            <a:solidFill>
              <a:schemeClr val="tx2"/>
            </a:solidFill>
          </a:endParaRPr>
        </a:p>
      </dgm:t>
    </dgm:pt>
    <dgm:pt modelId="{E02FDA05-88B2-5740-8F5F-A9240634447B}" type="parTrans" cxnId="{CE32E2AA-301D-A04C-A891-D9816E90EBAA}">
      <dgm:prSet/>
      <dgm:spPr/>
      <dgm:t>
        <a:bodyPr/>
        <a:lstStyle/>
        <a:p>
          <a:endParaRPr lang="en-US"/>
        </a:p>
      </dgm:t>
    </dgm:pt>
    <dgm:pt modelId="{0A5780A8-D43D-D24F-9497-393CB8061C06}" type="sibTrans" cxnId="{CE32E2AA-301D-A04C-A891-D9816E90EBAA}">
      <dgm:prSet/>
      <dgm:spPr/>
      <dgm:t>
        <a:bodyPr/>
        <a:lstStyle/>
        <a:p>
          <a:endParaRPr lang="en-US"/>
        </a:p>
      </dgm:t>
    </dgm:pt>
    <dgm:pt modelId="{17A77714-1A2F-8044-9964-0E9B79B1C8F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‘partecipazione’ </a:t>
          </a:r>
          <a:r>
            <a:rPr lang="en-US" dirty="0" err="1" smtClean="0">
              <a:solidFill>
                <a:schemeClr val="tx2"/>
              </a:solidFill>
            </a:rPr>
            <a:t>generica</a:t>
          </a:r>
          <a:endParaRPr lang="en-US" dirty="0">
            <a:solidFill>
              <a:schemeClr val="tx2"/>
            </a:solidFill>
          </a:endParaRPr>
        </a:p>
      </dgm:t>
    </dgm:pt>
    <dgm:pt modelId="{E6209F67-C94C-F840-B7AB-3741F3ECC245}" type="parTrans" cxnId="{E0BEBCE4-00CF-D44D-B482-03834B87567C}">
      <dgm:prSet/>
      <dgm:spPr/>
      <dgm:t>
        <a:bodyPr/>
        <a:lstStyle/>
        <a:p>
          <a:endParaRPr lang="en-US"/>
        </a:p>
      </dgm:t>
    </dgm:pt>
    <dgm:pt modelId="{F300735F-82C1-0442-BE4D-1950E9AB3177}" type="sibTrans" cxnId="{E0BEBCE4-00CF-D44D-B482-03834B87567C}">
      <dgm:prSet/>
      <dgm:spPr/>
      <dgm:t>
        <a:bodyPr/>
        <a:lstStyle/>
        <a:p>
          <a:endParaRPr lang="en-US"/>
        </a:p>
      </dgm:t>
    </dgm:pt>
    <dgm:pt modelId="{D7A27B24-30A0-9241-A4BD-6B5574653068}" type="pres">
      <dgm:prSet presAssocID="{9BB10850-0F29-1144-B140-4A0112267C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AF0B33-5B31-E14E-AC42-00B7CF65C8E6}" type="pres">
      <dgm:prSet presAssocID="{66B36388-FF9A-E240-95B8-76C59AB63E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E6D35-AE32-CF40-B17C-3D33A03BDD11}" type="pres">
      <dgm:prSet presAssocID="{0A5780A8-D43D-D24F-9497-393CB8061C06}" presName="sibTrans" presStyleCnt="0"/>
      <dgm:spPr/>
    </dgm:pt>
    <dgm:pt modelId="{074462C5-0C0A-8C40-B1AF-16C380AE584E}" type="pres">
      <dgm:prSet presAssocID="{17A77714-1A2F-8044-9964-0E9B79B1C8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2E2AA-301D-A04C-A891-D9816E90EBAA}" srcId="{9BB10850-0F29-1144-B140-4A0112267C66}" destId="{66B36388-FF9A-E240-95B8-76C59AB63E03}" srcOrd="0" destOrd="0" parTransId="{E02FDA05-88B2-5740-8F5F-A9240634447B}" sibTransId="{0A5780A8-D43D-D24F-9497-393CB8061C06}"/>
    <dgm:cxn modelId="{E0BEBCE4-00CF-D44D-B482-03834B87567C}" srcId="{9BB10850-0F29-1144-B140-4A0112267C66}" destId="{17A77714-1A2F-8044-9964-0E9B79B1C8F3}" srcOrd="1" destOrd="0" parTransId="{E6209F67-C94C-F840-B7AB-3741F3ECC245}" sibTransId="{F300735F-82C1-0442-BE4D-1950E9AB3177}"/>
    <dgm:cxn modelId="{AA3DC936-6C77-BA48-ADB1-37700BCD9FA9}" type="presOf" srcId="{66B36388-FF9A-E240-95B8-76C59AB63E03}" destId="{01AF0B33-5B31-E14E-AC42-00B7CF65C8E6}" srcOrd="0" destOrd="0" presId="urn:microsoft.com/office/officeart/2005/8/layout/default"/>
    <dgm:cxn modelId="{5ABA7450-F2EE-EF45-A3FA-C25EE7E870C2}" type="presOf" srcId="{9BB10850-0F29-1144-B140-4A0112267C66}" destId="{D7A27B24-30A0-9241-A4BD-6B5574653068}" srcOrd="0" destOrd="0" presId="urn:microsoft.com/office/officeart/2005/8/layout/default"/>
    <dgm:cxn modelId="{BC5EAF71-E896-434D-A292-1E09BDA0D061}" type="presOf" srcId="{17A77714-1A2F-8044-9964-0E9B79B1C8F3}" destId="{074462C5-0C0A-8C40-B1AF-16C380AE584E}" srcOrd="0" destOrd="0" presId="urn:microsoft.com/office/officeart/2005/8/layout/default"/>
    <dgm:cxn modelId="{C32A81F7-54F7-EA42-8B3A-A8396C24B091}" type="presParOf" srcId="{D7A27B24-30A0-9241-A4BD-6B5574653068}" destId="{01AF0B33-5B31-E14E-AC42-00B7CF65C8E6}" srcOrd="0" destOrd="0" presId="urn:microsoft.com/office/officeart/2005/8/layout/default"/>
    <dgm:cxn modelId="{511DD8DC-70C8-2341-AA92-9C9CCE552D15}" type="presParOf" srcId="{D7A27B24-30A0-9241-A4BD-6B5574653068}" destId="{D86E6D35-AE32-CF40-B17C-3D33A03BDD11}" srcOrd="1" destOrd="0" presId="urn:microsoft.com/office/officeart/2005/8/layout/default"/>
    <dgm:cxn modelId="{EA8B61FB-02EF-484D-97E6-F726372AF3BF}" type="presParOf" srcId="{D7A27B24-30A0-9241-A4BD-6B5574653068}" destId="{074462C5-0C0A-8C40-B1AF-16C380AE584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EFB57B-9E2F-BD4C-AE4F-EB2499F2C29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E361D-F4FD-DE48-BDE6-0A15010AECE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Inclusione</a:t>
          </a:r>
          <a:endParaRPr lang="en-US" dirty="0">
            <a:solidFill>
              <a:schemeClr val="tx1"/>
            </a:solidFill>
          </a:endParaRPr>
        </a:p>
      </dgm:t>
    </dgm:pt>
    <dgm:pt modelId="{535DB7E4-043E-DE4B-902D-A0E01109862A}" type="parTrans" cxnId="{C7C6B6E2-4176-DE4C-B2C7-60DEA02DC5C1}">
      <dgm:prSet/>
      <dgm:spPr/>
      <dgm:t>
        <a:bodyPr/>
        <a:lstStyle/>
        <a:p>
          <a:endParaRPr lang="en-US"/>
        </a:p>
      </dgm:t>
    </dgm:pt>
    <dgm:pt modelId="{ED6A125A-D5C9-914E-A0FC-9ACC53846D1F}" type="sibTrans" cxnId="{C7C6B6E2-4176-DE4C-B2C7-60DEA02DC5C1}">
      <dgm:prSet/>
      <dgm:spPr/>
      <dgm:t>
        <a:bodyPr/>
        <a:lstStyle/>
        <a:p>
          <a:endParaRPr lang="en-US"/>
        </a:p>
      </dgm:t>
    </dgm:pt>
    <dgm:pt modelId="{D09E02C9-DE2D-9046-B42F-1C8DC544E8E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Consenso</a:t>
          </a:r>
          <a:r>
            <a:rPr lang="en-US" dirty="0" smtClean="0">
              <a:solidFill>
                <a:schemeClr val="tx1"/>
              </a:solidFill>
            </a:rPr>
            <a:t>/</a:t>
          </a:r>
          <a:r>
            <a:rPr lang="en-US" dirty="0" err="1" smtClean="0">
              <a:solidFill>
                <a:schemeClr val="tx1"/>
              </a:solidFill>
            </a:rPr>
            <a:t>condivisione</a:t>
          </a:r>
          <a:endParaRPr lang="en-US" dirty="0">
            <a:solidFill>
              <a:schemeClr val="tx1"/>
            </a:solidFill>
          </a:endParaRPr>
        </a:p>
      </dgm:t>
    </dgm:pt>
    <dgm:pt modelId="{304C5B22-2531-2A42-A4E1-86A6E17A21E3}" type="parTrans" cxnId="{8CCC0BF6-4278-B143-8B31-55DA774C2D1D}">
      <dgm:prSet/>
      <dgm:spPr/>
      <dgm:t>
        <a:bodyPr/>
        <a:lstStyle/>
        <a:p>
          <a:endParaRPr lang="en-US"/>
        </a:p>
      </dgm:t>
    </dgm:pt>
    <dgm:pt modelId="{6FEBF4CB-162A-BA42-AF71-8FF005BF7800}" type="sibTrans" cxnId="{8CCC0BF6-4278-B143-8B31-55DA774C2D1D}">
      <dgm:prSet/>
      <dgm:spPr/>
      <dgm:t>
        <a:bodyPr/>
        <a:lstStyle/>
        <a:p>
          <a:endParaRPr lang="en-US"/>
        </a:p>
      </dgm:t>
    </dgm:pt>
    <dgm:pt modelId="{E226612D-2088-ED4E-888A-2C57BE0308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Influenza/empowerment</a:t>
          </a:r>
          <a:endParaRPr lang="en-US" dirty="0">
            <a:solidFill>
              <a:schemeClr val="tx1"/>
            </a:solidFill>
          </a:endParaRPr>
        </a:p>
      </dgm:t>
    </dgm:pt>
    <dgm:pt modelId="{DE847013-61AF-B243-8F3C-9D279D6D761D}" type="parTrans" cxnId="{82BE542D-30BE-EE44-AAE7-2075E0DDEE68}">
      <dgm:prSet/>
      <dgm:spPr/>
      <dgm:t>
        <a:bodyPr/>
        <a:lstStyle/>
        <a:p>
          <a:endParaRPr lang="en-US"/>
        </a:p>
      </dgm:t>
    </dgm:pt>
    <dgm:pt modelId="{F24AD261-6385-8042-9CAD-E353854068E2}" type="sibTrans" cxnId="{82BE542D-30BE-EE44-AAE7-2075E0DDEE68}">
      <dgm:prSet/>
      <dgm:spPr/>
      <dgm:t>
        <a:bodyPr/>
        <a:lstStyle/>
        <a:p>
          <a:endParaRPr lang="en-US"/>
        </a:p>
      </dgm:t>
    </dgm:pt>
    <dgm:pt modelId="{EC38AAA4-2D41-7D48-B812-B152B082C60A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Informazione</a:t>
          </a:r>
          <a:endParaRPr lang="en-US" dirty="0">
            <a:solidFill>
              <a:schemeClr val="tx1"/>
            </a:solidFill>
          </a:endParaRPr>
        </a:p>
      </dgm:t>
    </dgm:pt>
    <dgm:pt modelId="{2DC73403-EE2C-E54A-8AD8-973AA091F91D}" type="parTrans" cxnId="{F1F54091-C8F4-5541-9106-3233DF664C1C}">
      <dgm:prSet/>
      <dgm:spPr/>
      <dgm:t>
        <a:bodyPr/>
        <a:lstStyle/>
        <a:p>
          <a:endParaRPr lang="en-US"/>
        </a:p>
      </dgm:t>
    </dgm:pt>
    <dgm:pt modelId="{C2401C19-2F9B-2E4D-8DAE-B98E8A8E95F8}" type="sibTrans" cxnId="{F1F54091-C8F4-5541-9106-3233DF664C1C}">
      <dgm:prSet/>
      <dgm:spPr/>
      <dgm:t>
        <a:bodyPr/>
        <a:lstStyle/>
        <a:p>
          <a:endParaRPr lang="en-US"/>
        </a:p>
      </dgm:t>
    </dgm:pt>
    <dgm:pt modelId="{37814CD3-9E2B-144C-8AEE-F009EDFF0795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Dialogo</a:t>
          </a:r>
          <a:endParaRPr lang="en-US" dirty="0">
            <a:solidFill>
              <a:schemeClr val="tx1"/>
            </a:solidFill>
          </a:endParaRPr>
        </a:p>
      </dgm:t>
    </dgm:pt>
    <dgm:pt modelId="{36E2E6CE-C618-874E-BCF3-A302E93C5D36}" type="parTrans" cxnId="{D5521CF7-84E7-AF4A-AC1C-18101C99D8D6}">
      <dgm:prSet/>
      <dgm:spPr/>
      <dgm:t>
        <a:bodyPr/>
        <a:lstStyle/>
        <a:p>
          <a:endParaRPr lang="en-US"/>
        </a:p>
      </dgm:t>
    </dgm:pt>
    <dgm:pt modelId="{A9547C25-E1DA-7A4A-AAA3-55876DE70CB7}" type="sibTrans" cxnId="{D5521CF7-84E7-AF4A-AC1C-18101C99D8D6}">
      <dgm:prSet/>
      <dgm:spPr/>
      <dgm:t>
        <a:bodyPr/>
        <a:lstStyle/>
        <a:p>
          <a:endParaRPr lang="en-US"/>
        </a:p>
      </dgm:t>
    </dgm:pt>
    <dgm:pt modelId="{267D721F-9959-7B4F-8B7F-371C1FAD6CDD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Deliberazione</a:t>
          </a:r>
          <a:endParaRPr lang="en-US" dirty="0">
            <a:solidFill>
              <a:schemeClr val="tx1"/>
            </a:solidFill>
          </a:endParaRPr>
        </a:p>
      </dgm:t>
    </dgm:pt>
    <dgm:pt modelId="{4CB1FE78-CFAC-3549-ACE6-1AEF4DDD63D3}" type="parTrans" cxnId="{268631C0-1AA8-3E41-BEE1-F73E0D2A9E5C}">
      <dgm:prSet/>
      <dgm:spPr/>
      <dgm:t>
        <a:bodyPr/>
        <a:lstStyle/>
        <a:p>
          <a:endParaRPr lang="en-US"/>
        </a:p>
      </dgm:t>
    </dgm:pt>
    <dgm:pt modelId="{D507469E-5C87-9E40-9A78-643162175281}" type="sibTrans" cxnId="{268631C0-1AA8-3E41-BEE1-F73E0D2A9E5C}">
      <dgm:prSet/>
      <dgm:spPr/>
      <dgm:t>
        <a:bodyPr/>
        <a:lstStyle/>
        <a:p>
          <a:endParaRPr lang="en-US"/>
        </a:p>
      </dgm:t>
    </dgm:pt>
    <dgm:pt modelId="{16955A9F-CFB9-8A4F-8B66-A84A7633CD56}" type="pres">
      <dgm:prSet presAssocID="{60EFB57B-9E2F-BD4C-AE4F-EB2499F2C2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0945A5-5BC4-EB46-9F31-8FD04EB762F2}" type="pres">
      <dgm:prSet presAssocID="{60EFB57B-9E2F-BD4C-AE4F-EB2499F2C295}" presName="Name1" presStyleCnt="0"/>
      <dgm:spPr/>
    </dgm:pt>
    <dgm:pt modelId="{5A54DCCA-E4BA-F34A-A416-23E212ADA0CB}" type="pres">
      <dgm:prSet presAssocID="{60EFB57B-9E2F-BD4C-AE4F-EB2499F2C295}" presName="cycle" presStyleCnt="0"/>
      <dgm:spPr/>
    </dgm:pt>
    <dgm:pt modelId="{2EEA3467-D4BD-D24F-A116-AB797007C7AD}" type="pres">
      <dgm:prSet presAssocID="{60EFB57B-9E2F-BD4C-AE4F-EB2499F2C295}" presName="srcNode" presStyleLbl="node1" presStyleIdx="0" presStyleCnt="6"/>
      <dgm:spPr/>
    </dgm:pt>
    <dgm:pt modelId="{A2AC8BE2-FDA6-FE4D-8890-66553B16BB45}" type="pres">
      <dgm:prSet presAssocID="{60EFB57B-9E2F-BD4C-AE4F-EB2499F2C29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11B185-5D09-844C-80AC-C262646AE2E0}" type="pres">
      <dgm:prSet presAssocID="{60EFB57B-9E2F-BD4C-AE4F-EB2499F2C295}" presName="extraNode" presStyleLbl="node1" presStyleIdx="0" presStyleCnt="6"/>
      <dgm:spPr/>
    </dgm:pt>
    <dgm:pt modelId="{D4B48A66-0DD6-4B4B-8BBB-FCFB34F4574F}" type="pres">
      <dgm:prSet presAssocID="{60EFB57B-9E2F-BD4C-AE4F-EB2499F2C295}" presName="dstNode" presStyleLbl="node1" presStyleIdx="0" presStyleCnt="6"/>
      <dgm:spPr/>
    </dgm:pt>
    <dgm:pt modelId="{2CDC03C5-683B-7A4D-94E7-B1A804620C21}" type="pres">
      <dgm:prSet presAssocID="{A83E361D-F4FD-DE48-BDE6-0A15010AECE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09432-FC68-0E47-A3AC-5F17CD63609C}" type="pres">
      <dgm:prSet presAssocID="{A83E361D-F4FD-DE48-BDE6-0A15010AECE0}" presName="accent_1" presStyleCnt="0"/>
      <dgm:spPr/>
    </dgm:pt>
    <dgm:pt modelId="{029148AB-A375-EA4B-9A9C-B34068FFF987}" type="pres">
      <dgm:prSet presAssocID="{A83E361D-F4FD-DE48-BDE6-0A15010AECE0}" presName="accentRepeatNode" presStyleLbl="solidFgAcc1" presStyleIdx="0" presStyleCnt="6"/>
      <dgm:spPr/>
    </dgm:pt>
    <dgm:pt modelId="{87420B7E-053F-9647-A538-C54B0D8928B1}" type="pres">
      <dgm:prSet presAssocID="{EC38AAA4-2D41-7D48-B812-B152B082C60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7D473-AA2F-E54D-ADF0-084FAE92DEAF}" type="pres">
      <dgm:prSet presAssocID="{EC38AAA4-2D41-7D48-B812-B152B082C60A}" presName="accent_2" presStyleCnt="0"/>
      <dgm:spPr/>
    </dgm:pt>
    <dgm:pt modelId="{BA424E58-8812-5342-BF08-9ED9829EDB2C}" type="pres">
      <dgm:prSet presAssocID="{EC38AAA4-2D41-7D48-B812-B152B082C60A}" presName="accentRepeatNode" presStyleLbl="solidFgAcc1" presStyleIdx="1" presStyleCnt="6"/>
      <dgm:spPr/>
    </dgm:pt>
    <dgm:pt modelId="{5EDC0C1A-B45D-A84A-889F-5283E43E1FBD}" type="pres">
      <dgm:prSet presAssocID="{37814CD3-9E2B-144C-8AEE-F009EDFF079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A675-AA48-1542-B7AC-E9C21BAA5E89}" type="pres">
      <dgm:prSet presAssocID="{37814CD3-9E2B-144C-8AEE-F009EDFF0795}" presName="accent_3" presStyleCnt="0"/>
      <dgm:spPr/>
    </dgm:pt>
    <dgm:pt modelId="{F5B6AD60-A1FC-6245-A5CA-6B847E7386CB}" type="pres">
      <dgm:prSet presAssocID="{37814CD3-9E2B-144C-8AEE-F009EDFF0795}" presName="accentRepeatNode" presStyleLbl="solidFgAcc1" presStyleIdx="2" presStyleCnt="6"/>
      <dgm:spPr/>
    </dgm:pt>
    <dgm:pt modelId="{717FB2E0-4508-6245-8791-6922C8008E6D}" type="pres">
      <dgm:prSet presAssocID="{267D721F-9959-7B4F-8B7F-371C1FAD6CD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4F0A-DD5F-014D-B79C-0A7090D01D19}" type="pres">
      <dgm:prSet presAssocID="{267D721F-9959-7B4F-8B7F-371C1FAD6CDD}" presName="accent_4" presStyleCnt="0"/>
      <dgm:spPr/>
    </dgm:pt>
    <dgm:pt modelId="{8F0DDB20-FFDB-EA4E-80D4-75D2565AF1A5}" type="pres">
      <dgm:prSet presAssocID="{267D721F-9959-7B4F-8B7F-371C1FAD6CDD}" presName="accentRepeatNode" presStyleLbl="solidFgAcc1" presStyleIdx="3" presStyleCnt="6"/>
      <dgm:spPr/>
    </dgm:pt>
    <dgm:pt modelId="{B4F5388C-FE9C-E84C-81A0-9AA3C2A65758}" type="pres">
      <dgm:prSet presAssocID="{D09E02C9-DE2D-9046-B42F-1C8DC544E8E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7B961-B18C-774C-9C3B-C50F9DBCB682}" type="pres">
      <dgm:prSet presAssocID="{D09E02C9-DE2D-9046-B42F-1C8DC544E8EA}" presName="accent_5" presStyleCnt="0"/>
      <dgm:spPr/>
    </dgm:pt>
    <dgm:pt modelId="{994E0C47-253C-364D-ACF3-B58B184CCCA8}" type="pres">
      <dgm:prSet presAssocID="{D09E02C9-DE2D-9046-B42F-1C8DC544E8EA}" presName="accentRepeatNode" presStyleLbl="solidFgAcc1" presStyleIdx="4" presStyleCnt="6"/>
      <dgm:spPr/>
    </dgm:pt>
    <dgm:pt modelId="{A4D11D2C-08AA-704B-9292-00992AB5FA12}" type="pres">
      <dgm:prSet presAssocID="{E226612D-2088-ED4E-888A-2C57BE0308B0}" presName="text_6" presStyleLbl="node1" presStyleIdx="5" presStyleCnt="6" custLinFactNeighborX="801" custLinFactNeighborY="8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934E7-EE43-DF49-802C-17A9D322B53D}" type="pres">
      <dgm:prSet presAssocID="{E226612D-2088-ED4E-888A-2C57BE0308B0}" presName="accent_6" presStyleCnt="0"/>
      <dgm:spPr/>
    </dgm:pt>
    <dgm:pt modelId="{DB65ADB7-4065-5044-BAC6-640F7A8D978E}" type="pres">
      <dgm:prSet presAssocID="{E226612D-2088-ED4E-888A-2C57BE0308B0}" presName="accentRepeatNode" presStyleLbl="solidFgAcc1" presStyleIdx="5" presStyleCnt="6"/>
      <dgm:spPr/>
    </dgm:pt>
  </dgm:ptLst>
  <dgm:cxnLst>
    <dgm:cxn modelId="{E67B8E89-B8A6-D047-91D0-3A16DDB5758F}" type="presOf" srcId="{E226612D-2088-ED4E-888A-2C57BE0308B0}" destId="{A4D11D2C-08AA-704B-9292-00992AB5FA12}" srcOrd="0" destOrd="0" presId="urn:microsoft.com/office/officeart/2008/layout/VerticalCurvedList"/>
    <dgm:cxn modelId="{F1F54091-C8F4-5541-9106-3233DF664C1C}" srcId="{60EFB57B-9E2F-BD4C-AE4F-EB2499F2C295}" destId="{EC38AAA4-2D41-7D48-B812-B152B082C60A}" srcOrd="1" destOrd="0" parTransId="{2DC73403-EE2C-E54A-8AD8-973AA091F91D}" sibTransId="{C2401C19-2F9B-2E4D-8DAE-B98E8A8E95F8}"/>
    <dgm:cxn modelId="{C215EEFB-9B18-A54A-8E9D-F0FB0488568A}" type="presOf" srcId="{37814CD3-9E2B-144C-8AEE-F009EDFF0795}" destId="{5EDC0C1A-B45D-A84A-889F-5283E43E1FBD}" srcOrd="0" destOrd="0" presId="urn:microsoft.com/office/officeart/2008/layout/VerticalCurvedList"/>
    <dgm:cxn modelId="{268631C0-1AA8-3E41-BEE1-F73E0D2A9E5C}" srcId="{60EFB57B-9E2F-BD4C-AE4F-EB2499F2C295}" destId="{267D721F-9959-7B4F-8B7F-371C1FAD6CDD}" srcOrd="3" destOrd="0" parTransId="{4CB1FE78-CFAC-3549-ACE6-1AEF4DDD63D3}" sibTransId="{D507469E-5C87-9E40-9A78-643162175281}"/>
    <dgm:cxn modelId="{8CCC0BF6-4278-B143-8B31-55DA774C2D1D}" srcId="{60EFB57B-9E2F-BD4C-AE4F-EB2499F2C295}" destId="{D09E02C9-DE2D-9046-B42F-1C8DC544E8EA}" srcOrd="4" destOrd="0" parTransId="{304C5B22-2531-2A42-A4E1-86A6E17A21E3}" sibTransId="{6FEBF4CB-162A-BA42-AF71-8FF005BF7800}"/>
    <dgm:cxn modelId="{70D21936-BC6D-5140-B26C-741AE6198244}" type="presOf" srcId="{60EFB57B-9E2F-BD4C-AE4F-EB2499F2C295}" destId="{16955A9F-CFB9-8A4F-8B66-A84A7633CD56}" srcOrd="0" destOrd="0" presId="urn:microsoft.com/office/officeart/2008/layout/VerticalCurvedList"/>
    <dgm:cxn modelId="{C7C6B6E2-4176-DE4C-B2C7-60DEA02DC5C1}" srcId="{60EFB57B-9E2F-BD4C-AE4F-EB2499F2C295}" destId="{A83E361D-F4FD-DE48-BDE6-0A15010AECE0}" srcOrd="0" destOrd="0" parTransId="{535DB7E4-043E-DE4B-902D-A0E01109862A}" sibTransId="{ED6A125A-D5C9-914E-A0FC-9ACC53846D1F}"/>
    <dgm:cxn modelId="{EF23485E-C25D-F640-8846-08A7BE2B270B}" type="presOf" srcId="{D09E02C9-DE2D-9046-B42F-1C8DC544E8EA}" destId="{B4F5388C-FE9C-E84C-81A0-9AA3C2A65758}" srcOrd="0" destOrd="0" presId="urn:microsoft.com/office/officeart/2008/layout/VerticalCurvedList"/>
    <dgm:cxn modelId="{46A64533-7E36-D245-B89A-18AB8CB25E93}" type="presOf" srcId="{267D721F-9959-7B4F-8B7F-371C1FAD6CDD}" destId="{717FB2E0-4508-6245-8791-6922C8008E6D}" srcOrd="0" destOrd="0" presId="urn:microsoft.com/office/officeart/2008/layout/VerticalCurvedList"/>
    <dgm:cxn modelId="{82BE542D-30BE-EE44-AAE7-2075E0DDEE68}" srcId="{60EFB57B-9E2F-BD4C-AE4F-EB2499F2C295}" destId="{E226612D-2088-ED4E-888A-2C57BE0308B0}" srcOrd="5" destOrd="0" parTransId="{DE847013-61AF-B243-8F3C-9D279D6D761D}" sibTransId="{F24AD261-6385-8042-9CAD-E353854068E2}"/>
    <dgm:cxn modelId="{6C93B4A7-EC06-9D42-B70B-49206F10F9CE}" type="presOf" srcId="{ED6A125A-D5C9-914E-A0FC-9ACC53846D1F}" destId="{A2AC8BE2-FDA6-FE4D-8890-66553B16BB45}" srcOrd="0" destOrd="0" presId="urn:microsoft.com/office/officeart/2008/layout/VerticalCurvedList"/>
    <dgm:cxn modelId="{5C6EEBC3-00F0-3A40-86D1-F9DDCD2FEBD3}" type="presOf" srcId="{EC38AAA4-2D41-7D48-B812-B152B082C60A}" destId="{87420B7E-053F-9647-A538-C54B0D8928B1}" srcOrd="0" destOrd="0" presId="urn:microsoft.com/office/officeart/2008/layout/VerticalCurvedList"/>
    <dgm:cxn modelId="{D5521CF7-84E7-AF4A-AC1C-18101C99D8D6}" srcId="{60EFB57B-9E2F-BD4C-AE4F-EB2499F2C295}" destId="{37814CD3-9E2B-144C-8AEE-F009EDFF0795}" srcOrd="2" destOrd="0" parTransId="{36E2E6CE-C618-874E-BCF3-A302E93C5D36}" sibTransId="{A9547C25-E1DA-7A4A-AAA3-55876DE70CB7}"/>
    <dgm:cxn modelId="{0AE717DC-0034-F14F-A651-6152452FA03F}" type="presOf" srcId="{A83E361D-F4FD-DE48-BDE6-0A15010AECE0}" destId="{2CDC03C5-683B-7A4D-94E7-B1A804620C21}" srcOrd="0" destOrd="0" presId="urn:microsoft.com/office/officeart/2008/layout/VerticalCurvedList"/>
    <dgm:cxn modelId="{186DE173-C7D7-6444-A27A-F45CDD38E948}" type="presParOf" srcId="{16955A9F-CFB9-8A4F-8B66-A84A7633CD56}" destId="{970945A5-5BC4-EB46-9F31-8FD04EB762F2}" srcOrd="0" destOrd="0" presId="urn:microsoft.com/office/officeart/2008/layout/VerticalCurvedList"/>
    <dgm:cxn modelId="{7998ED98-A030-0446-A6A0-D3EBE63BB7CF}" type="presParOf" srcId="{970945A5-5BC4-EB46-9F31-8FD04EB762F2}" destId="{5A54DCCA-E4BA-F34A-A416-23E212ADA0CB}" srcOrd="0" destOrd="0" presId="urn:microsoft.com/office/officeart/2008/layout/VerticalCurvedList"/>
    <dgm:cxn modelId="{6B7729A8-7B20-BA4C-8511-D2E2C441D13F}" type="presParOf" srcId="{5A54DCCA-E4BA-F34A-A416-23E212ADA0CB}" destId="{2EEA3467-D4BD-D24F-A116-AB797007C7AD}" srcOrd="0" destOrd="0" presId="urn:microsoft.com/office/officeart/2008/layout/VerticalCurvedList"/>
    <dgm:cxn modelId="{F1D1CEA6-B9A2-7E49-9E6F-391B4D437416}" type="presParOf" srcId="{5A54DCCA-E4BA-F34A-A416-23E212ADA0CB}" destId="{A2AC8BE2-FDA6-FE4D-8890-66553B16BB45}" srcOrd="1" destOrd="0" presId="urn:microsoft.com/office/officeart/2008/layout/VerticalCurvedList"/>
    <dgm:cxn modelId="{468AB5CA-2B89-2844-B4C9-A6729D4665EA}" type="presParOf" srcId="{5A54DCCA-E4BA-F34A-A416-23E212ADA0CB}" destId="{1511B185-5D09-844C-80AC-C262646AE2E0}" srcOrd="2" destOrd="0" presId="urn:microsoft.com/office/officeart/2008/layout/VerticalCurvedList"/>
    <dgm:cxn modelId="{EFAE8A4A-6523-284B-A356-A8D90432DFD9}" type="presParOf" srcId="{5A54DCCA-E4BA-F34A-A416-23E212ADA0CB}" destId="{D4B48A66-0DD6-4B4B-8BBB-FCFB34F4574F}" srcOrd="3" destOrd="0" presId="urn:microsoft.com/office/officeart/2008/layout/VerticalCurvedList"/>
    <dgm:cxn modelId="{F1F7B27D-5C91-3F4D-8A7F-C6C1A0924098}" type="presParOf" srcId="{970945A5-5BC4-EB46-9F31-8FD04EB762F2}" destId="{2CDC03C5-683B-7A4D-94E7-B1A804620C21}" srcOrd="1" destOrd="0" presId="urn:microsoft.com/office/officeart/2008/layout/VerticalCurvedList"/>
    <dgm:cxn modelId="{CD580B03-43C3-D642-B1D1-8915D95A2BEE}" type="presParOf" srcId="{970945A5-5BC4-EB46-9F31-8FD04EB762F2}" destId="{8AC09432-FC68-0E47-A3AC-5F17CD63609C}" srcOrd="2" destOrd="0" presId="urn:microsoft.com/office/officeart/2008/layout/VerticalCurvedList"/>
    <dgm:cxn modelId="{293BA990-922D-164C-8DFB-6FBD648F2E5B}" type="presParOf" srcId="{8AC09432-FC68-0E47-A3AC-5F17CD63609C}" destId="{029148AB-A375-EA4B-9A9C-B34068FFF987}" srcOrd="0" destOrd="0" presId="urn:microsoft.com/office/officeart/2008/layout/VerticalCurvedList"/>
    <dgm:cxn modelId="{5E73156D-E356-C24F-9C1F-A98F1F8BDEC7}" type="presParOf" srcId="{970945A5-5BC4-EB46-9F31-8FD04EB762F2}" destId="{87420B7E-053F-9647-A538-C54B0D8928B1}" srcOrd="3" destOrd="0" presId="urn:microsoft.com/office/officeart/2008/layout/VerticalCurvedList"/>
    <dgm:cxn modelId="{9B1E9855-C06D-A64F-8CE0-DA6EFCC15A9F}" type="presParOf" srcId="{970945A5-5BC4-EB46-9F31-8FD04EB762F2}" destId="{8DC7D473-AA2F-E54D-ADF0-084FAE92DEAF}" srcOrd="4" destOrd="0" presId="urn:microsoft.com/office/officeart/2008/layout/VerticalCurvedList"/>
    <dgm:cxn modelId="{BFCF5BE1-DD36-FD4D-9D32-6D163E1858E3}" type="presParOf" srcId="{8DC7D473-AA2F-E54D-ADF0-084FAE92DEAF}" destId="{BA424E58-8812-5342-BF08-9ED9829EDB2C}" srcOrd="0" destOrd="0" presId="urn:microsoft.com/office/officeart/2008/layout/VerticalCurvedList"/>
    <dgm:cxn modelId="{E3BA7D8F-6C31-134B-A005-A7C58B9A6E3A}" type="presParOf" srcId="{970945A5-5BC4-EB46-9F31-8FD04EB762F2}" destId="{5EDC0C1A-B45D-A84A-889F-5283E43E1FBD}" srcOrd="5" destOrd="0" presId="urn:microsoft.com/office/officeart/2008/layout/VerticalCurvedList"/>
    <dgm:cxn modelId="{78777960-D2D8-4948-A2E8-6865E9110D30}" type="presParOf" srcId="{970945A5-5BC4-EB46-9F31-8FD04EB762F2}" destId="{6CABA675-AA48-1542-B7AC-E9C21BAA5E89}" srcOrd="6" destOrd="0" presId="urn:microsoft.com/office/officeart/2008/layout/VerticalCurvedList"/>
    <dgm:cxn modelId="{E7CB3D4E-84C7-9D40-BB81-EB94F0323962}" type="presParOf" srcId="{6CABA675-AA48-1542-B7AC-E9C21BAA5E89}" destId="{F5B6AD60-A1FC-6245-A5CA-6B847E7386CB}" srcOrd="0" destOrd="0" presId="urn:microsoft.com/office/officeart/2008/layout/VerticalCurvedList"/>
    <dgm:cxn modelId="{908912C4-6787-9045-BEC8-62B385BF1FCD}" type="presParOf" srcId="{970945A5-5BC4-EB46-9F31-8FD04EB762F2}" destId="{717FB2E0-4508-6245-8791-6922C8008E6D}" srcOrd="7" destOrd="0" presId="urn:microsoft.com/office/officeart/2008/layout/VerticalCurvedList"/>
    <dgm:cxn modelId="{A9D3DA71-02C0-1C45-951F-A56CF8691B84}" type="presParOf" srcId="{970945A5-5BC4-EB46-9F31-8FD04EB762F2}" destId="{F6F84F0A-DD5F-014D-B79C-0A7090D01D19}" srcOrd="8" destOrd="0" presId="urn:microsoft.com/office/officeart/2008/layout/VerticalCurvedList"/>
    <dgm:cxn modelId="{AE7967B4-1CF7-4649-A13D-A22764CBC6C0}" type="presParOf" srcId="{F6F84F0A-DD5F-014D-B79C-0A7090D01D19}" destId="{8F0DDB20-FFDB-EA4E-80D4-75D2565AF1A5}" srcOrd="0" destOrd="0" presId="urn:microsoft.com/office/officeart/2008/layout/VerticalCurvedList"/>
    <dgm:cxn modelId="{C85913DF-C05B-694D-85BB-86316689841D}" type="presParOf" srcId="{970945A5-5BC4-EB46-9F31-8FD04EB762F2}" destId="{B4F5388C-FE9C-E84C-81A0-9AA3C2A65758}" srcOrd="9" destOrd="0" presId="urn:microsoft.com/office/officeart/2008/layout/VerticalCurvedList"/>
    <dgm:cxn modelId="{B6A31DBB-F62D-0046-BEB4-496D537A46F9}" type="presParOf" srcId="{970945A5-5BC4-EB46-9F31-8FD04EB762F2}" destId="{5F77B961-B18C-774C-9C3B-C50F9DBCB682}" srcOrd="10" destOrd="0" presId="urn:microsoft.com/office/officeart/2008/layout/VerticalCurvedList"/>
    <dgm:cxn modelId="{2E803453-852A-C147-BD5D-BB19C0A286D4}" type="presParOf" srcId="{5F77B961-B18C-774C-9C3B-C50F9DBCB682}" destId="{994E0C47-253C-364D-ACF3-B58B184CCCA8}" srcOrd="0" destOrd="0" presId="urn:microsoft.com/office/officeart/2008/layout/VerticalCurvedList"/>
    <dgm:cxn modelId="{8090A4C1-36AD-8A44-9C45-FA54C5869D83}" type="presParOf" srcId="{970945A5-5BC4-EB46-9F31-8FD04EB762F2}" destId="{A4D11D2C-08AA-704B-9292-00992AB5FA12}" srcOrd="11" destOrd="0" presId="urn:microsoft.com/office/officeart/2008/layout/VerticalCurvedList"/>
    <dgm:cxn modelId="{AC4BEE58-753E-9444-ABC3-0649C92200A2}" type="presParOf" srcId="{970945A5-5BC4-EB46-9F31-8FD04EB762F2}" destId="{FF8934E7-EE43-DF49-802C-17A9D322B53D}" srcOrd="12" destOrd="0" presId="urn:microsoft.com/office/officeart/2008/layout/VerticalCurvedList"/>
    <dgm:cxn modelId="{AECDAFCE-0B51-3B49-9209-3D68B5D1866D}" type="presParOf" srcId="{FF8934E7-EE43-DF49-802C-17A9D322B53D}" destId="{DB65ADB7-4065-5044-BAC6-640F7A8D97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541495-A73A-4A49-AA11-AADD96432401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F2F228-D52A-B94E-BAD6-E2C15075314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‘Stakeholders’</a:t>
          </a:r>
          <a:endParaRPr lang="en-US" dirty="0">
            <a:solidFill>
              <a:schemeClr val="tx1"/>
            </a:solidFill>
          </a:endParaRPr>
        </a:p>
      </dgm:t>
    </dgm:pt>
    <dgm:pt modelId="{26AB264A-3E04-FF46-9339-FDCF8921BBC5}" type="parTrans" cxnId="{0C7EED80-1283-AE44-AFE1-F48CDF64CDEE}">
      <dgm:prSet/>
      <dgm:spPr/>
      <dgm:t>
        <a:bodyPr/>
        <a:lstStyle/>
        <a:p>
          <a:endParaRPr lang="en-US"/>
        </a:p>
      </dgm:t>
    </dgm:pt>
    <dgm:pt modelId="{F6EED264-049E-BC49-8BA8-40383D788929}" type="sibTrans" cxnId="{0C7EED80-1283-AE44-AFE1-F48CDF64CDEE}">
      <dgm:prSet/>
      <dgm:spPr/>
      <dgm:t>
        <a:bodyPr/>
        <a:lstStyle/>
        <a:p>
          <a:endParaRPr lang="en-US"/>
        </a:p>
      </dgm:t>
    </dgm:pt>
    <dgm:pt modelId="{1C28EFEF-F6F0-A147-9DE7-3CF05CA2165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Cittadini</a:t>
          </a:r>
          <a:r>
            <a:rPr lang="en-US" dirty="0" smtClean="0">
              <a:solidFill>
                <a:schemeClr val="tx1"/>
              </a:solidFill>
            </a:rPr>
            <a:t> ‘</a:t>
          </a:r>
          <a:r>
            <a:rPr lang="en-US" dirty="0" err="1" smtClean="0">
              <a:solidFill>
                <a:schemeClr val="tx1"/>
              </a:solidFill>
            </a:rPr>
            <a:t>semplici</a:t>
          </a:r>
          <a:r>
            <a:rPr lang="en-US" dirty="0" smtClean="0">
              <a:solidFill>
                <a:schemeClr val="tx1"/>
              </a:solidFill>
            </a:rPr>
            <a:t>’</a:t>
          </a:r>
          <a:endParaRPr lang="en-US" dirty="0">
            <a:solidFill>
              <a:schemeClr val="tx1"/>
            </a:solidFill>
          </a:endParaRPr>
        </a:p>
      </dgm:t>
    </dgm:pt>
    <dgm:pt modelId="{669461DD-7EDD-F34C-BE69-849A87D907B0}" type="parTrans" cxnId="{1BEEEEFF-5A55-404B-ABEA-10CDA8A033E4}">
      <dgm:prSet/>
      <dgm:spPr/>
      <dgm:t>
        <a:bodyPr/>
        <a:lstStyle/>
        <a:p>
          <a:endParaRPr lang="en-US"/>
        </a:p>
      </dgm:t>
    </dgm:pt>
    <dgm:pt modelId="{DC27D6E5-C2F6-9E45-8997-82C9687F24BA}" type="sibTrans" cxnId="{1BEEEEFF-5A55-404B-ABEA-10CDA8A033E4}">
      <dgm:prSet/>
      <dgm:spPr/>
      <dgm:t>
        <a:bodyPr/>
        <a:lstStyle/>
        <a:p>
          <a:endParaRPr lang="en-US"/>
        </a:p>
      </dgm:t>
    </dgm:pt>
    <dgm:pt modelId="{7113EBE3-B29D-C749-A5B3-9F9F2E0A3CCF}" type="pres">
      <dgm:prSet presAssocID="{DA541495-A73A-4A49-AA11-AADD964324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96619C-A1D8-A841-B5BF-5669F81A2C5D}" type="pres">
      <dgm:prSet presAssocID="{00F2F228-D52A-B94E-BAD6-E2C15075314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22CF8-9599-474D-9D51-98260BAE4601}" type="pres">
      <dgm:prSet presAssocID="{1C28EFEF-F6F0-A147-9DE7-3CF05CA2165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5E6642-C6FF-E84E-8704-908CF8EB113F}" type="presOf" srcId="{1C28EFEF-F6F0-A147-9DE7-3CF05CA21656}" destId="{9B322CF8-9599-474D-9D51-98260BAE4601}" srcOrd="0" destOrd="0" presId="urn:microsoft.com/office/officeart/2005/8/layout/arrow1"/>
    <dgm:cxn modelId="{C979EFB8-8D3D-EC45-98F3-DE251EB56D2F}" type="presOf" srcId="{00F2F228-D52A-B94E-BAD6-E2C150753146}" destId="{5D96619C-A1D8-A841-B5BF-5669F81A2C5D}" srcOrd="0" destOrd="0" presId="urn:microsoft.com/office/officeart/2005/8/layout/arrow1"/>
    <dgm:cxn modelId="{1BEEEEFF-5A55-404B-ABEA-10CDA8A033E4}" srcId="{DA541495-A73A-4A49-AA11-AADD96432401}" destId="{1C28EFEF-F6F0-A147-9DE7-3CF05CA21656}" srcOrd="1" destOrd="0" parTransId="{669461DD-7EDD-F34C-BE69-849A87D907B0}" sibTransId="{DC27D6E5-C2F6-9E45-8997-82C9687F24BA}"/>
    <dgm:cxn modelId="{0C7EED80-1283-AE44-AFE1-F48CDF64CDEE}" srcId="{DA541495-A73A-4A49-AA11-AADD96432401}" destId="{00F2F228-D52A-B94E-BAD6-E2C150753146}" srcOrd="0" destOrd="0" parTransId="{26AB264A-3E04-FF46-9339-FDCF8921BBC5}" sibTransId="{F6EED264-049E-BC49-8BA8-40383D788929}"/>
    <dgm:cxn modelId="{3BD6B002-763E-9847-890A-D08FF691702D}" type="presOf" srcId="{DA541495-A73A-4A49-AA11-AADD96432401}" destId="{7113EBE3-B29D-C749-A5B3-9F9F2E0A3CCF}" srcOrd="0" destOrd="0" presId="urn:microsoft.com/office/officeart/2005/8/layout/arrow1"/>
    <dgm:cxn modelId="{985D1885-5444-B545-BCA8-314F453C72E3}" type="presParOf" srcId="{7113EBE3-B29D-C749-A5B3-9F9F2E0A3CCF}" destId="{5D96619C-A1D8-A841-B5BF-5669F81A2C5D}" srcOrd="0" destOrd="0" presId="urn:microsoft.com/office/officeart/2005/8/layout/arrow1"/>
    <dgm:cxn modelId="{84C1C184-37E1-8E4F-B62A-2F02419D8440}" type="presParOf" srcId="{7113EBE3-B29D-C749-A5B3-9F9F2E0A3CCF}" destId="{9B322CF8-9599-474D-9D51-98260BAE460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0339F1-50B6-494D-B04F-F4827FE59BAA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7E305-D588-5C4F-B794-C2ABC28CB8B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‘</a:t>
          </a:r>
          <a:r>
            <a:rPr lang="en-US" dirty="0" err="1" smtClean="0">
              <a:solidFill>
                <a:schemeClr val="tx1"/>
              </a:solidFill>
            </a:rPr>
            <a:t>porta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aperta</a:t>
          </a:r>
          <a:r>
            <a:rPr lang="en-US" dirty="0" smtClean="0">
              <a:solidFill>
                <a:schemeClr val="tx1"/>
              </a:solidFill>
            </a:rPr>
            <a:t>’</a:t>
          </a:r>
          <a:endParaRPr lang="en-US" dirty="0">
            <a:solidFill>
              <a:schemeClr val="tx1"/>
            </a:solidFill>
          </a:endParaRPr>
        </a:p>
      </dgm:t>
    </dgm:pt>
    <dgm:pt modelId="{E372EBBE-1E86-0242-8F12-714AE40D507E}" type="parTrans" cxnId="{375C091D-E00E-7C45-8918-B3B012143162}">
      <dgm:prSet/>
      <dgm:spPr/>
      <dgm:t>
        <a:bodyPr/>
        <a:lstStyle/>
        <a:p>
          <a:endParaRPr lang="en-US"/>
        </a:p>
      </dgm:t>
    </dgm:pt>
    <dgm:pt modelId="{41A27FC2-D3E0-C54E-8203-EB94EB1FD16E}" type="sibTrans" cxnId="{375C091D-E00E-7C45-8918-B3B012143162}">
      <dgm:prSet/>
      <dgm:spPr/>
      <dgm:t>
        <a:bodyPr/>
        <a:lstStyle/>
        <a:p>
          <a:endParaRPr lang="en-US"/>
        </a:p>
      </dgm:t>
    </dgm:pt>
    <dgm:pt modelId="{4F6C61BF-8E33-0A46-A072-4036598F4DE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campionamento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rappresentativo</a:t>
          </a:r>
          <a:r>
            <a:rPr lang="en-US" dirty="0" smtClean="0">
              <a:solidFill>
                <a:schemeClr val="tx1"/>
              </a:solidFill>
            </a:rPr>
            <a:t> (‘</a:t>
          </a:r>
          <a:r>
            <a:rPr lang="en-US" dirty="0" err="1" smtClean="0">
              <a:solidFill>
                <a:schemeClr val="tx1"/>
              </a:solidFill>
            </a:rPr>
            <a:t>stratificato</a:t>
          </a:r>
          <a:r>
            <a:rPr lang="en-US" dirty="0" smtClean="0">
              <a:solidFill>
                <a:schemeClr val="tx1"/>
              </a:solidFill>
            </a:rPr>
            <a:t>’)</a:t>
          </a:r>
          <a:endParaRPr lang="en-US" dirty="0">
            <a:solidFill>
              <a:schemeClr val="tx1"/>
            </a:solidFill>
          </a:endParaRPr>
        </a:p>
      </dgm:t>
    </dgm:pt>
    <dgm:pt modelId="{EE7CB4BC-FCB5-0A41-BDCA-B308A1CB078F}" type="parTrans" cxnId="{6F30EAE1-273A-454A-AF8B-A4B73057BEEE}">
      <dgm:prSet/>
      <dgm:spPr/>
      <dgm:t>
        <a:bodyPr/>
        <a:lstStyle/>
        <a:p>
          <a:endParaRPr lang="en-US"/>
        </a:p>
      </dgm:t>
    </dgm:pt>
    <dgm:pt modelId="{07CCBA33-8704-EE43-BF30-03AA1FCA0D6C}" type="sibTrans" cxnId="{6F30EAE1-273A-454A-AF8B-A4B73057BEEE}">
      <dgm:prSet/>
      <dgm:spPr/>
      <dgm:t>
        <a:bodyPr/>
        <a:lstStyle/>
        <a:p>
          <a:endParaRPr lang="en-US"/>
        </a:p>
      </dgm:t>
    </dgm:pt>
    <dgm:pt modelId="{A46AC42A-02B1-4E48-97C6-329D93B18373}" type="pres">
      <dgm:prSet presAssocID="{190339F1-50B6-494D-B04F-F4827FE59B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F218F-8BE3-6A46-82D3-43299C9E2D95}" type="pres">
      <dgm:prSet presAssocID="{E657E305-D588-5C4F-B794-C2ABC28CB8B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6F374-1CB7-D14F-B02B-E0352D625E38}" type="pres">
      <dgm:prSet presAssocID="{4F6C61BF-8E33-0A46-A072-4036598F4DE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D0BDF-9AD8-FA40-A178-56E193F4470A}" type="presOf" srcId="{E657E305-D588-5C4F-B794-C2ABC28CB8B8}" destId="{630F218F-8BE3-6A46-82D3-43299C9E2D95}" srcOrd="0" destOrd="0" presId="urn:microsoft.com/office/officeart/2005/8/layout/arrow1"/>
    <dgm:cxn modelId="{375C091D-E00E-7C45-8918-B3B012143162}" srcId="{190339F1-50B6-494D-B04F-F4827FE59BAA}" destId="{E657E305-D588-5C4F-B794-C2ABC28CB8B8}" srcOrd="0" destOrd="0" parTransId="{E372EBBE-1E86-0242-8F12-714AE40D507E}" sibTransId="{41A27FC2-D3E0-C54E-8203-EB94EB1FD16E}"/>
    <dgm:cxn modelId="{92D11F2B-5D56-7149-A924-75F1B35D75C3}" type="presOf" srcId="{190339F1-50B6-494D-B04F-F4827FE59BAA}" destId="{A46AC42A-02B1-4E48-97C6-329D93B18373}" srcOrd="0" destOrd="0" presId="urn:microsoft.com/office/officeart/2005/8/layout/arrow1"/>
    <dgm:cxn modelId="{4103C138-8FDD-D644-92FF-C05AD4E67716}" type="presOf" srcId="{4F6C61BF-8E33-0A46-A072-4036598F4DE7}" destId="{CC86F374-1CB7-D14F-B02B-E0352D625E38}" srcOrd="0" destOrd="0" presId="urn:microsoft.com/office/officeart/2005/8/layout/arrow1"/>
    <dgm:cxn modelId="{6F30EAE1-273A-454A-AF8B-A4B73057BEEE}" srcId="{190339F1-50B6-494D-B04F-F4827FE59BAA}" destId="{4F6C61BF-8E33-0A46-A072-4036598F4DE7}" srcOrd="1" destOrd="0" parTransId="{EE7CB4BC-FCB5-0A41-BDCA-B308A1CB078F}" sibTransId="{07CCBA33-8704-EE43-BF30-03AA1FCA0D6C}"/>
    <dgm:cxn modelId="{B5856979-5ACF-1A4C-8E8D-57E30B73AA7A}" type="presParOf" srcId="{A46AC42A-02B1-4E48-97C6-329D93B18373}" destId="{630F218F-8BE3-6A46-82D3-43299C9E2D95}" srcOrd="0" destOrd="0" presId="urn:microsoft.com/office/officeart/2005/8/layout/arrow1"/>
    <dgm:cxn modelId="{A0F408FF-5194-0743-9298-B61EA14B3C26}" type="presParOf" srcId="{A46AC42A-02B1-4E48-97C6-329D93B18373}" destId="{CC86F374-1CB7-D14F-B02B-E0352D625E3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28B790-37AD-4A45-B15D-3D8DFBDC885F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D5E8E-1A89-594D-8FE9-EAACD97D566E}">
      <dgm:prSet phldrT="[Text]" custT="1"/>
      <dgm:spPr/>
      <dgm:t>
        <a:bodyPr/>
        <a:lstStyle/>
        <a:p>
          <a:r>
            <a:rPr lang="en-US" sz="2600" dirty="0" err="1" smtClean="0">
              <a:solidFill>
                <a:schemeClr val="tx1"/>
              </a:solidFill>
            </a:rPr>
            <a:t>Diversità</a:t>
          </a:r>
          <a:endParaRPr lang="en-US" sz="2600" dirty="0" smtClean="0">
            <a:solidFill>
              <a:schemeClr val="tx1"/>
            </a:solidFill>
          </a:endParaRPr>
        </a:p>
        <a:p>
          <a:r>
            <a:rPr lang="en-US" sz="2600" dirty="0" smtClean="0">
              <a:solidFill>
                <a:schemeClr val="tx1"/>
              </a:solidFill>
            </a:rPr>
            <a:t>- </a:t>
          </a:r>
          <a:r>
            <a:rPr lang="en-US" sz="2600" i="1" dirty="0" smtClean="0">
              <a:solidFill>
                <a:schemeClr val="tx1"/>
              </a:solidFill>
            </a:rPr>
            <a:t>bonding vs. bridging </a:t>
          </a:r>
          <a:r>
            <a:rPr lang="en-US" sz="1400" dirty="0" smtClean="0">
              <a:solidFill>
                <a:schemeClr val="tx1"/>
              </a:solidFill>
            </a:rPr>
            <a:t>(R. Putnam)</a:t>
          </a:r>
          <a:endParaRPr lang="en-US" sz="1400" dirty="0">
            <a:solidFill>
              <a:schemeClr val="tx1"/>
            </a:solidFill>
          </a:endParaRPr>
        </a:p>
      </dgm:t>
    </dgm:pt>
    <dgm:pt modelId="{3EEAA07F-3D80-FC4F-959D-A4FFCDF1D304}" type="parTrans" cxnId="{593B9959-F586-5844-B293-C21ACFA68DED}">
      <dgm:prSet/>
      <dgm:spPr/>
      <dgm:t>
        <a:bodyPr/>
        <a:lstStyle/>
        <a:p>
          <a:endParaRPr lang="en-US"/>
        </a:p>
      </dgm:t>
    </dgm:pt>
    <dgm:pt modelId="{6543A306-F5C4-1946-8DED-D098647E3B40}" type="sibTrans" cxnId="{593B9959-F586-5844-B293-C21ACFA68DED}">
      <dgm:prSet/>
      <dgm:spPr/>
      <dgm:t>
        <a:bodyPr/>
        <a:lstStyle/>
        <a:p>
          <a:endParaRPr lang="en-US"/>
        </a:p>
      </dgm:t>
    </dgm:pt>
    <dgm:pt modelId="{61F10933-8DCA-4C44-A971-ABF0DBF93DD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Uguaglianza</a:t>
          </a:r>
          <a:endParaRPr lang="en-US" dirty="0">
            <a:solidFill>
              <a:schemeClr val="tx1"/>
            </a:solidFill>
          </a:endParaRPr>
        </a:p>
      </dgm:t>
    </dgm:pt>
    <dgm:pt modelId="{53142297-6EE8-4049-8F70-605403623082}" type="parTrans" cxnId="{2678C500-62F9-4949-B599-0DFB280C2133}">
      <dgm:prSet/>
      <dgm:spPr/>
      <dgm:t>
        <a:bodyPr/>
        <a:lstStyle/>
        <a:p>
          <a:endParaRPr lang="en-US"/>
        </a:p>
      </dgm:t>
    </dgm:pt>
    <dgm:pt modelId="{E1BA2DA6-B330-ED4A-89BD-BAEE88E6306B}" type="sibTrans" cxnId="{2678C500-62F9-4949-B599-0DFB280C2133}">
      <dgm:prSet/>
      <dgm:spPr/>
      <dgm:t>
        <a:bodyPr/>
        <a:lstStyle/>
        <a:p>
          <a:endParaRPr lang="en-US"/>
        </a:p>
      </dgm:t>
    </dgm:pt>
    <dgm:pt modelId="{81E28590-32D9-DD45-B852-37474BF2201B}" type="pres">
      <dgm:prSet presAssocID="{0028B790-37AD-4A45-B15D-3D8DFBDC88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3B127D-7B64-9D4A-9740-FF6ED47629E7}" type="pres">
      <dgm:prSet presAssocID="{E54D5E8E-1A89-594D-8FE9-EAACD97D566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ECF1C-449B-AB4A-8D64-F4F0FE093457}" type="pres">
      <dgm:prSet presAssocID="{61F10933-8DCA-4C44-A971-ABF0DBF93DD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A62C70-C7A1-4043-91F8-335DA4EF6BF7}" type="presOf" srcId="{0028B790-37AD-4A45-B15D-3D8DFBDC885F}" destId="{81E28590-32D9-DD45-B852-37474BF2201B}" srcOrd="0" destOrd="0" presId="urn:microsoft.com/office/officeart/2005/8/layout/arrow5"/>
    <dgm:cxn modelId="{2678C500-62F9-4949-B599-0DFB280C2133}" srcId="{0028B790-37AD-4A45-B15D-3D8DFBDC885F}" destId="{61F10933-8DCA-4C44-A971-ABF0DBF93DD9}" srcOrd="1" destOrd="0" parTransId="{53142297-6EE8-4049-8F70-605403623082}" sibTransId="{E1BA2DA6-B330-ED4A-89BD-BAEE88E6306B}"/>
    <dgm:cxn modelId="{3F2114B2-6DE8-614E-A16C-4AB6873D45BF}" type="presOf" srcId="{E54D5E8E-1A89-594D-8FE9-EAACD97D566E}" destId="{063B127D-7B64-9D4A-9740-FF6ED47629E7}" srcOrd="0" destOrd="0" presId="urn:microsoft.com/office/officeart/2005/8/layout/arrow5"/>
    <dgm:cxn modelId="{8ABE0C3C-E9B4-1B4F-B8E4-24F4D5B0BA4C}" type="presOf" srcId="{61F10933-8DCA-4C44-A971-ABF0DBF93DD9}" destId="{CA3ECF1C-449B-AB4A-8D64-F4F0FE093457}" srcOrd="0" destOrd="0" presId="urn:microsoft.com/office/officeart/2005/8/layout/arrow5"/>
    <dgm:cxn modelId="{593B9959-F586-5844-B293-C21ACFA68DED}" srcId="{0028B790-37AD-4A45-B15D-3D8DFBDC885F}" destId="{E54D5E8E-1A89-594D-8FE9-EAACD97D566E}" srcOrd="0" destOrd="0" parTransId="{3EEAA07F-3D80-FC4F-959D-A4FFCDF1D304}" sibTransId="{6543A306-F5C4-1946-8DED-D098647E3B40}"/>
    <dgm:cxn modelId="{6A19F9AC-DBCB-A34D-A1EE-E6F31317BFBC}" type="presParOf" srcId="{81E28590-32D9-DD45-B852-37474BF2201B}" destId="{063B127D-7B64-9D4A-9740-FF6ED47629E7}" srcOrd="0" destOrd="0" presId="urn:microsoft.com/office/officeart/2005/8/layout/arrow5"/>
    <dgm:cxn modelId="{6530F66F-7E72-5844-B3A7-314EC5E0C7F0}" type="presParOf" srcId="{81E28590-32D9-DD45-B852-37474BF2201B}" destId="{CA3ECF1C-449B-AB4A-8D64-F4F0FE09345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B50431-2507-324B-9680-A1102E501980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C732E-D844-AA45-928E-7C806EB8CBAE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</a:rPr>
            <a:t>Rappresentatività</a:t>
          </a:r>
          <a:endParaRPr lang="en-US" dirty="0">
            <a:solidFill>
              <a:srgbClr val="000000"/>
            </a:solidFill>
          </a:endParaRPr>
        </a:p>
      </dgm:t>
    </dgm:pt>
    <dgm:pt modelId="{569DFE8F-A005-504D-B750-A90B3043B48D}" type="parTrans" cxnId="{39FF9EF8-382D-3847-935C-22160B688AE3}">
      <dgm:prSet/>
      <dgm:spPr/>
      <dgm:t>
        <a:bodyPr/>
        <a:lstStyle/>
        <a:p>
          <a:endParaRPr lang="en-US"/>
        </a:p>
      </dgm:t>
    </dgm:pt>
    <dgm:pt modelId="{455C90B7-05DB-4341-8B84-5F04AEC2BCF3}" type="sibTrans" cxnId="{39FF9EF8-382D-3847-935C-22160B688AE3}">
      <dgm:prSet/>
      <dgm:spPr/>
      <dgm:t>
        <a:bodyPr/>
        <a:lstStyle/>
        <a:p>
          <a:endParaRPr lang="en-US"/>
        </a:p>
      </dgm:t>
    </dgm:pt>
    <dgm:pt modelId="{45534135-D0A4-8549-A49A-62FBA154E389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Legittimità</a:t>
          </a:r>
          <a:r>
            <a:rPr lang="en-US" dirty="0" smtClean="0">
              <a:solidFill>
                <a:schemeClr val="tx1"/>
              </a:solidFill>
            </a:rPr>
            <a:t> processo e </a:t>
          </a:r>
          <a:r>
            <a:rPr lang="en-US" dirty="0" err="1" smtClean="0">
              <a:solidFill>
                <a:schemeClr val="tx1"/>
              </a:solidFill>
            </a:rPr>
            <a:t>scelte</a:t>
          </a:r>
          <a:endParaRPr lang="en-US" dirty="0">
            <a:solidFill>
              <a:schemeClr val="tx1"/>
            </a:solidFill>
          </a:endParaRPr>
        </a:p>
      </dgm:t>
    </dgm:pt>
    <dgm:pt modelId="{BC72C857-484C-3644-89C2-56E288CE9BA7}" type="parTrans" cxnId="{6A923926-C044-C14F-BD46-19CF923C2075}">
      <dgm:prSet/>
      <dgm:spPr/>
      <dgm:t>
        <a:bodyPr/>
        <a:lstStyle/>
        <a:p>
          <a:endParaRPr lang="en-US"/>
        </a:p>
      </dgm:t>
    </dgm:pt>
    <dgm:pt modelId="{BF683980-0AA4-D449-8381-FE1E4183938E}" type="sibTrans" cxnId="{6A923926-C044-C14F-BD46-19CF923C2075}">
      <dgm:prSet/>
      <dgm:spPr/>
      <dgm:t>
        <a:bodyPr/>
        <a:lstStyle/>
        <a:p>
          <a:endParaRPr lang="en-US"/>
        </a:p>
      </dgm:t>
    </dgm:pt>
    <dgm:pt modelId="{32EC99E4-46DF-AF4B-B26C-727AA444D2D1}" type="pres">
      <dgm:prSet presAssocID="{DCB50431-2507-324B-9680-A1102E5019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1C002-CA22-3A41-887A-C400DEEA867A}" type="pres">
      <dgm:prSet presAssocID="{E8EC732E-D844-AA45-928E-7C806EB8CBA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DA4C8-693C-364B-8055-4D59EB5B55B7}" type="pres">
      <dgm:prSet presAssocID="{455C90B7-05DB-4341-8B84-5F04AEC2BCF3}" presName="parTxOnlySpace" presStyleCnt="0"/>
      <dgm:spPr/>
    </dgm:pt>
    <dgm:pt modelId="{64FFF974-2A9F-EF4A-9473-2ACED9B3F07E}" type="pres">
      <dgm:prSet presAssocID="{45534135-D0A4-8549-A49A-62FBA154E38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A981C-40A9-6E43-BC46-5B0A8EB4D92F}" type="presOf" srcId="{DCB50431-2507-324B-9680-A1102E501980}" destId="{32EC99E4-46DF-AF4B-B26C-727AA444D2D1}" srcOrd="0" destOrd="0" presId="urn:microsoft.com/office/officeart/2005/8/layout/chevron1"/>
    <dgm:cxn modelId="{43622313-1858-9045-8EE3-18EF1234EFCB}" type="presOf" srcId="{45534135-D0A4-8549-A49A-62FBA154E389}" destId="{64FFF974-2A9F-EF4A-9473-2ACED9B3F07E}" srcOrd="0" destOrd="0" presId="urn:microsoft.com/office/officeart/2005/8/layout/chevron1"/>
    <dgm:cxn modelId="{CD3FCF4D-1FDC-FA4F-9850-8784E94A78F9}" type="presOf" srcId="{E8EC732E-D844-AA45-928E-7C806EB8CBAE}" destId="{5371C002-CA22-3A41-887A-C400DEEA867A}" srcOrd="0" destOrd="0" presId="urn:microsoft.com/office/officeart/2005/8/layout/chevron1"/>
    <dgm:cxn modelId="{39FF9EF8-382D-3847-935C-22160B688AE3}" srcId="{DCB50431-2507-324B-9680-A1102E501980}" destId="{E8EC732E-D844-AA45-928E-7C806EB8CBAE}" srcOrd="0" destOrd="0" parTransId="{569DFE8F-A005-504D-B750-A90B3043B48D}" sibTransId="{455C90B7-05DB-4341-8B84-5F04AEC2BCF3}"/>
    <dgm:cxn modelId="{6A923926-C044-C14F-BD46-19CF923C2075}" srcId="{DCB50431-2507-324B-9680-A1102E501980}" destId="{45534135-D0A4-8549-A49A-62FBA154E389}" srcOrd="1" destOrd="0" parTransId="{BC72C857-484C-3644-89C2-56E288CE9BA7}" sibTransId="{BF683980-0AA4-D449-8381-FE1E4183938E}"/>
    <dgm:cxn modelId="{E5070DC0-F628-F243-BC5F-3EB777528AF3}" type="presParOf" srcId="{32EC99E4-46DF-AF4B-B26C-727AA444D2D1}" destId="{5371C002-CA22-3A41-887A-C400DEEA867A}" srcOrd="0" destOrd="0" presId="urn:microsoft.com/office/officeart/2005/8/layout/chevron1"/>
    <dgm:cxn modelId="{9E87B0ED-ACE1-174D-A2B5-6F04CF2AFB5B}" type="presParOf" srcId="{32EC99E4-46DF-AF4B-B26C-727AA444D2D1}" destId="{566DA4C8-693C-364B-8055-4D59EB5B55B7}" srcOrd="1" destOrd="0" presId="urn:microsoft.com/office/officeart/2005/8/layout/chevron1"/>
    <dgm:cxn modelId="{43E8950D-C3FA-534E-BE49-E788A6CF7C78}" type="presParOf" srcId="{32EC99E4-46DF-AF4B-B26C-727AA444D2D1}" destId="{64FFF974-2A9F-EF4A-9473-2ACED9B3F0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DB1C85-9DF3-8548-8757-00AD28FA1AC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C9955-8A6A-F543-8365-01A9F55E54D6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Incorporare</a:t>
          </a:r>
          <a:r>
            <a:rPr lang="en-US" sz="3200" dirty="0" smtClean="0">
              <a:solidFill>
                <a:schemeClr val="tx1"/>
              </a:solidFill>
            </a:rPr>
            <a:t> info </a:t>
          </a:r>
          <a:r>
            <a:rPr lang="en-US" sz="3200" dirty="0" err="1" smtClean="0">
              <a:solidFill>
                <a:schemeClr val="tx1"/>
              </a:solidFill>
            </a:rPr>
            <a:t>soggettive</a:t>
          </a:r>
          <a:r>
            <a:rPr lang="en-US" sz="3200" dirty="0" smtClean="0">
              <a:solidFill>
                <a:schemeClr val="tx1"/>
              </a:solidFill>
            </a:rPr>
            <a:t> e </a:t>
          </a:r>
          <a:r>
            <a:rPr lang="en-US" sz="3200" dirty="0" err="1" smtClean="0">
              <a:solidFill>
                <a:schemeClr val="tx1"/>
              </a:solidFill>
            </a:rPr>
            <a:t>oggettive</a:t>
          </a:r>
          <a:r>
            <a:rPr lang="is-IS" sz="3200" dirty="0" smtClean="0">
              <a:solidFill>
                <a:schemeClr val="tx1"/>
              </a:solidFill>
            </a:rPr>
            <a:t>…</a:t>
          </a:r>
          <a:endParaRPr lang="en-US" sz="3200" dirty="0">
            <a:solidFill>
              <a:schemeClr val="tx1"/>
            </a:solidFill>
          </a:endParaRPr>
        </a:p>
      </dgm:t>
    </dgm:pt>
    <dgm:pt modelId="{17E717FE-AEE5-AF4C-9175-6FF9C9E8F5BF}" type="parTrans" cxnId="{8D777178-0059-6A42-A4F6-2A058C0C0FA0}">
      <dgm:prSet/>
      <dgm:spPr/>
      <dgm:t>
        <a:bodyPr/>
        <a:lstStyle/>
        <a:p>
          <a:endParaRPr lang="en-US"/>
        </a:p>
      </dgm:t>
    </dgm:pt>
    <dgm:pt modelId="{714FACED-7126-8C4F-A58C-F9DEFCAF5D44}" type="sibTrans" cxnId="{8D777178-0059-6A42-A4F6-2A058C0C0FA0}">
      <dgm:prSet/>
      <dgm:spPr/>
      <dgm:t>
        <a:bodyPr/>
        <a:lstStyle/>
        <a:p>
          <a:endParaRPr lang="en-US"/>
        </a:p>
      </dgm:t>
    </dgm:pt>
    <dgm:pt modelId="{B0883701-ACDD-3F45-A3EE-B4A8CEE65842}">
      <dgm:prSet phldrT="[Text]" custT="1"/>
      <dgm:spPr/>
      <dgm:t>
        <a:bodyPr/>
        <a:lstStyle/>
        <a:p>
          <a:r>
            <a:rPr lang="is-IS" sz="3200" dirty="0" smtClean="0">
              <a:solidFill>
                <a:schemeClr val="tx1"/>
              </a:solidFill>
            </a:rPr>
            <a:t>…</a:t>
          </a:r>
          <a:r>
            <a:rPr lang="en-US" sz="3200" dirty="0" err="1" smtClean="0">
              <a:solidFill>
                <a:schemeClr val="tx1"/>
              </a:solidFill>
            </a:rPr>
            <a:t>attraverso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materiali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bilanciati</a:t>
          </a:r>
          <a:r>
            <a:rPr lang="en-US" sz="3200" dirty="0" smtClean="0">
              <a:solidFill>
                <a:schemeClr val="tx1"/>
              </a:solidFill>
            </a:rPr>
            <a:t>, </a:t>
          </a:r>
          <a:r>
            <a:rPr lang="en-US" sz="3200" dirty="0" err="1" smtClean="0">
              <a:solidFill>
                <a:schemeClr val="tx1"/>
              </a:solidFill>
            </a:rPr>
            <a:t>testimonianze</a:t>
          </a:r>
          <a:r>
            <a:rPr lang="en-US" sz="3200" dirty="0" smtClean="0">
              <a:solidFill>
                <a:schemeClr val="tx1"/>
              </a:solidFill>
            </a:rPr>
            <a:t> e </a:t>
          </a:r>
          <a:r>
            <a:rPr lang="en-US" sz="3200" dirty="0" err="1" smtClean="0">
              <a:solidFill>
                <a:schemeClr val="tx1"/>
              </a:solidFill>
            </a:rPr>
            <a:t>dialogo</a:t>
          </a:r>
          <a:endParaRPr lang="en-US" sz="3200" dirty="0">
            <a:solidFill>
              <a:schemeClr val="tx1"/>
            </a:solidFill>
          </a:endParaRPr>
        </a:p>
      </dgm:t>
    </dgm:pt>
    <dgm:pt modelId="{E7597E1E-D69D-5948-BA12-A644BDC687BB}" type="parTrans" cxnId="{F0ACC2F4-8378-2143-9C84-2376E56DC020}">
      <dgm:prSet/>
      <dgm:spPr/>
      <dgm:t>
        <a:bodyPr/>
        <a:lstStyle/>
        <a:p>
          <a:endParaRPr lang="en-US"/>
        </a:p>
      </dgm:t>
    </dgm:pt>
    <dgm:pt modelId="{453D8BDD-3644-5041-A04E-24ED51ED509D}" type="sibTrans" cxnId="{F0ACC2F4-8378-2143-9C84-2376E56DC020}">
      <dgm:prSet/>
      <dgm:spPr/>
      <dgm:t>
        <a:bodyPr/>
        <a:lstStyle/>
        <a:p>
          <a:endParaRPr lang="en-US"/>
        </a:p>
      </dgm:t>
    </dgm:pt>
    <dgm:pt modelId="{97B1E3B1-CD10-5040-830A-04899F61EC83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</a:rPr>
            <a:t>Creare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ponti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fra</a:t>
          </a:r>
          <a:r>
            <a:rPr lang="en-US" sz="3200" dirty="0" smtClean="0">
              <a:solidFill>
                <a:schemeClr val="tx1"/>
              </a:solidFill>
            </a:rPr>
            <a:t> saperi </a:t>
          </a:r>
          <a:r>
            <a:rPr lang="en-US" sz="3200" dirty="0" err="1" smtClean="0">
              <a:solidFill>
                <a:schemeClr val="tx1"/>
              </a:solidFill>
            </a:rPr>
            <a:t>esperti</a:t>
          </a:r>
          <a:r>
            <a:rPr lang="en-US" sz="3200" dirty="0" smtClean="0">
              <a:solidFill>
                <a:schemeClr val="tx1"/>
              </a:solidFill>
            </a:rPr>
            <a:t> e </a:t>
          </a:r>
          <a:r>
            <a:rPr lang="en-US" sz="3200" dirty="0" err="1" smtClean="0">
              <a:solidFill>
                <a:schemeClr val="tx1"/>
              </a:solidFill>
            </a:rPr>
            <a:t>comuni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(</a:t>
          </a:r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. </a:t>
          </a:r>
          <a:r>
            <a:rPr lang="en-US" sz="1600" dirty="0" err="1" smtClean="0">
              <a:solidFill>
                <a:schemeClr val="tx1"/>
              </a:solidFill>
            </a:rPr>
            <a:t>Gronda</a:t>
          </a:r>
          <a:r>
            <a:rPr lang="en-US" sz="1600" dirty="0" smtClean="0">
              <a:solidFill>
                <a:schemeClr val="tx1"/>
              </a:solidFill>
            </a:rPr>
            <a:t> di </a:t>
          </a:r>
          <a:r>
            <a:rPr lang="en-US" sz="1600" dirty="0" err="1" smtClean="0">
              <a:solidFill>
                <a:schemeClr val="tx1"/>
              </a:solidFill>
            </a:rPr>
            <a:t>Genova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A92011F2-154C-7D43-9139-08F5A483FFEA}" type="parTrans" cxnId="{B21E4598-C4B9-EF43-B3DF-0601DB13ED42}">
      <dgm:prSet/>
      <dgm:spPr/>
      <dgm:t>
        <a:bodyPr/>
        <a:lstStyle/>
        <a:p>
          <a:endParaRPr lang="en-US"/>
        </a:p>
      </dgm:t>
    </dgm:pt>
    <dgm:pt modelId="{2A6C3023-DF57-744A-9992-A37A52362A40}" type="sibTrans" cxnId="{B21E4598-C4B9-EF43-B3DF-0601DB13ED42}">
      <dgm:prSet/>
      <dgm:spPr/>
      <dgm:t>
        <a:bodyPr/>
        <a:lstStyle/>
        <a:p>
          <a:endParaRPr lang="en-US"/>
        </a:p>
      </dgm:t>
    </dgm:pt>
    <dgm:pt modelId="{5CC970A9-47DD-EB42-8E13-5B4CDFAA082E}" type="pres">
      <dgm:prSet presAssocID="{97DB1C85-9DF3-8548-8757-00AD28FA1A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D65BDB-6788-3442-8AAB-F79B59F0CE15}" type="pres">
      <dgm:prSet presAssocID="{249C9955-8A6A-F543-8365-01A9F55E54D6}" presName="parentLin" presStyleCnt="0"/>
      <dgm:spPr/>
    </dgm:pt>
    <dgm:pt modelId="{8902988D-B6D1-AE4C-9569-25A078AF2338}" type="pres">
      <dgm:prSet presAssocID="{249C9955-8A6A-F543-8365-01A9F55E54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6C858C-6E94-C34E-B8D9-3D51F654F534}" type="pres">
      <dgm:prSet presAssocID="{249C9955-8A6A-F543-8365-01A9F55E54D6}" presName="parentText" presStyleLbl="node1" presStyleIdx="0" presStyleCnt="3" custScaleX="124417" custScaleY="3334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F9B4B-FC5A-9A41-B6A4-91C45C559D21}" type="pres">
      <dgm:prSet presAssocID="{249C9955-8A6A-F543-8365-01A9F55E54D6}" presName="negativeSpace" presStyleCnt="0"/>
      <dgm:spPr/>
    </dgm:pt>
    <dgm:pt modelId="{D5D2EEC9-DC76-3E43-BA28-63615771D422}" type="pres">
      <dgm:prSet presAssocID="{249C9955-8A6A-F543-8365-01A9F55E54D6}" presName="childText" presStyleLbl="conFgAcc1" presStyleIdx="0" presStyleCnt="3">
        <dgm:presLayoutVars>
          <dgm:bulletEnabled val="1"/>
        </dgm:presLayoutVars>
      </dgm:prSet>
      <dgm:spPr/>
    </dgm:pt>
    <dgm:pt modelId="{AEB18BDB-19B5-6E40-847B-49592C7EE263}" type="pres">
      <dgm:prSet presAssocID="{714FACED-7126-8C4F-A58C-F9DEFCAF5D44}" presName="spaceBetweenRectangles" presStyleCnt="0"/>
      <dgm:spPr/>
    </dgm:pt>
    <dgm:pt modelId="{63BFF612-B85A-A141-BDD5-16516CFBBC1D}" type="pres">
      <dgm:prSet presAssocID="{B0883701-ACDD-3F45-A3EE-B4A8CEE65842}" presName="parentLin" presStyleCnt="0"/>
      <dgm:spPr/>
    </dgm:pt>
    <dgm:pt modelId="{F925743D-595F-8C49-966C-55AF9965EA7E}" type="pres">
      <dgm:prSet presAssocID="{B0883701-ACDD-3F45-A3EE-B4A8CEE658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B114E9F-22F2-2847-AC2D-26DE4AC78221}" type="pres">
      <dgm:prSet presAssocID="{B0883701-ACDD-3F45-A3EE-B4A8CEE65842}" presName="parentText" presStyleLbl="node1" presStyleIdx="1" presStyleCnt="3" custScaleX="126356" custScaleY="314774" custLinFactNeighborY="-5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42C6B-A608-7F48-BEF3-F40B9A254750}" type="pres">
      <dgm:prSet presAssocID="{B0883701-ACDD-3F45-A3EE-B4A8CEE65842}" presName="negativeSpace" presStyleCnt="0"/>
      <dgm:spPr/>
    </dgm:pt>
    <dgm:pt modelId="{12731F43-487A-754C-BE41-98EF89D6BD55}" type="pres">
      <dgm:prSet presAssocID="{B0883701-ACDD-3F45-A3EE-B4A8CEE65842}" presName="childText" presStyleLbl="conFgAcc1" presStyleIdx="1" presStyleCnt="3">
        <dgm:presLayoutVars>
          <dgm:bulletEnabled val="1"/>
        </dgm:presLayoutVars>
      </dgm:prSet>
      <dgm:spPr/>
    </dgm:pt>
    <dgm:pt modelId="{18C876CA-2ABC-3946-A1A7-934925F6D983}" type="pres">
      <dgm:prSet presAssocID="{453D8BDD-3644-5041-A04E-24ED51ED509D}" presName="spaceBetweenRectangles" presStyleCnt="0"/>
      <dgm:spPr/>
    </dgm:pt>
    <dgm:pt modelId="{95115467-44A4-DE43-805E-26AF98958BB6}" type="pres">
      <dgm:prSet presAssocID="{97B1E3B1-CD10-5040-830A-04899F61EC83}" presName="parentLin" presStyleCnt="0"/>
      <dgm:spPr/>
    </dgm:pt>
    <dgm:pt modelId="{10888F28-118F-FB48-AD16-FEE998240E18}" type="pres">
      <dgm:prSet presAssocID="{97B1E3B1-CD10-5040-830A-04899F61EC8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A7676B-9089-0E4B-88AB-9D06B3AFF90E}" type="pres">
      <dgm:prSet presAssocID="{97B1E3B1-CD10-5040-830A-04899F61EC83}" presName="parentText" presStyleLbl="node1" presStyleIdx="2" presStyleCnt="3" custScaleX="128167" custScaleY="361376" custLinFactNeighborX="-65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55527-6746-9F45-A444-7DE6156739E8}" type="pres">
      <dgm:prSet presAssocID="{97B1E3B1-CD10-5040-830A-04899F61EC83}" presName="negativeSpace" presStyleCnt="0"/>
      <dgm:spPr/>
    </dgm:pt>
    <dgm:pt modelId="{93159DFE-6BF8-D542-A8D5-AF5B749D37A9}" type="pres">
      <dgm:prSet presAssocID="{97B1E3B1-CD10-5040-830A-04899F61EC83}" presName="childText" presStyleLbl="conFgAcc1" presStyleIdx="2" presStyleCnt="3" custScaleY="274699">
        <dgm:presLayoutVars>
          <dgm:bulletEnabled val="1"/>
        </dgm:presLayoutVars>
      </dgm:prSet>
      <dgm:spPr/>
    </dgm:pt>
  </dgm:ptLst>
  <dgm:cxnLst>
    <dgm:cxn modelId="{F0ACC2F4-8378-2143-9C84-2376E56DC020}" srcId="{97DB1C85-9DF3-8548-8757-00AD28FA1ACE}" destId="{B0883701-ACDD-3F45-A3EE-B4A8CEE65842}" srcOrd="1" destOrd="0" parTransId="{E7597E1E-D69D-5948-BA12-A644BDC687BB}" sibTransId="{453D8BDD-3644-5041-A04E-24ED51ED509D}"/>
    <dgm:cxn modelId="{B21E4598-C4B9-EF43-B3DF-0601DB13ED42}" srcId="{97DB1C85-9DF3-8548-8757-00AD28FA1ACE}" destId="{97B1E3B1-CD10-5040-830A-04899F61EC83}" srcOrd="2" destOrd="0" parTransId="{A92011F2-154C-7D43-9139-08F5A483FFEA}" sibTransId="{2A6C3023-DF57-744A-9992-A37A52362A40}"/>
    <dgm:cxn modelId="{1FE0FDD0-DC2F-604D-8778-BDE2D2082D3E}" type="presOf" srcId="{97DB1C85-9DF3-8548-8757-00AD28FA1ACE}" destId="{5CC970A9-47DD-EB42-8E13-5B4CDFAA082E}" srcOrd="0" destOrd="0" presId="urn:microsoft.com/office/officeart/2005/8/layout/list1"/>
    <dgm:cxn modelId="{8D777178-0059-6A42-A4F6-2A058C0C0FA0}" srcId="{97DB1C85-9DF3-8548-8757-00AD28FA1ACE}" destId="{249C9955-8A6A-F543-8365-01A9F55E54D6}" srcOrd="0" destOrd="0" parTransId="{17E717FE-AEE5-AF4C-9175-6FF9C9E8F5BF}" sibTransId="{714FACED-7126-8C4F-A58C-F9DEFCAF5D44}"/>
    <dgm:cxn modelId="{8175B427-0A5E-534C-960D-050D8D5FBBA6}" type="presOf" srcId="{97B1E3B1-CD10-5040-830A-04899F61EC83}" destId="{A3A7676B-9089-0E4B-88AB-9D06B3AFF90E}" srcOrd="1" destOrd="0" presId="urn:microsoft.com/office/officeart/2005/8/layout/list1"/>
    <dgm:cxn modelId="{2D847EBC-755F-1E4D-A12F-4C5C6AE5DA20}" type="presOf" srcId="{249C9955-8A6A-F543-8365-01A9F55E54D6}" destId="{8902988D-B6D1-AE4C-9569-25A078AF2338}" srcOrd="0" destOrd="0" presId="urn:microsoft.com/office/officeart/2005/8/layout/list1"/>
    <dgm:cxn modelId="{EC4100EA-4FD5-EE42-A20D-11B148F5A19B}" type="presOf" srcId="{B0883701-ACDD-3F45-A3EE-B4A8CEE65842}" destId="{F925743D-595F-8C49-966C-55AF9965EA7E}" srcOrd="0" destOrd="0" presId="urn:microsoft.com/office/officeart/2005/8/layout/list1"/>
    <dgm:cxn modelId="{297B57A4-5713-A24C-98A8-2F3BB8936B1B}" type="presOf" srcId="{97B1E3B1-CD10-5040-830A-04899F61EC83}" destId="{10888F28-118F-FB48-AD16-FEE998240E18}" srcOrd="0" destOrd="0" presId="urn:microsoft.com/office/officeart/2005/8/layout/list1"/>
    <dgm:cxn modelId="{C87E703A-B12C-714A-B6BF-D8DC90B6DBE7}" type="presOf" srcId="{249C9955-8A6A-F543-8365-01A9F55E54D6}" destId="{216C858C-6E94-C34E-B8D9-3D51F654F534}" srcOrd="1" destOrd="0" presId="urn:microsoft.com/office/officeart/2005/8/layout/list1"/>
    <dgm:cxn modelId="{3413CFBF-101E-D34B-B166-327CFF21C613}" type="presOf" srcId="{B0883701-ACDD-3F45-A3EE-B4A8CEE65842}" destId="{2B114E9F-22F2-2847-AC2D-26DE4AC78221}" srcOrd="1" destOrd="0" presId="urn:microsoft.com/office/officeart/2005/8/layout/list1"/>
    <dgm:cxn modelId="{A0B00BA3-4112-D545-B9F7-3CBF596D8086}" type="presParOf" srcId="{5CC970A9-47DD-EB42-8E13-5B4CDFAA082E}" destId="{7ED65BDB-6788-3442-8AAB-F79B59F0CE15}" srcOrd="0" destOrd="0" presId="urn:microsoft.com/office/officeart/2005/8/layout/list1"/>
    <dgm:cxn modelId="{0AF4C0E6-3397-FF48-B84B-D8A117656391}" type="presParOf" srcId="{7ED65BDB-6788-3442-8AAB-F79B59F0CE15}" destId="{8902988D-B6D1-AE4C-9569-25A078AF2338}" srcOrd="0" destOrd="0" presId="urn:microsoft.com/office/officeart/2005/8/layout/list1"/>
    <dgm:cxn modelId="{8A73966E-6016-7742-B417-CA98954B129D}" type="presParOf" srcId="{7ED65BDB-6788-3442-8AAB-F79B59F0CE15}" destId="{216C858C-6E94-C34E-B8D9-3D51F654F534}" srcOrd="1" destOrd="0" presId="urn:microsoft.com/office/officeart/2005/8/layout/list1"/>
    <dgm:cxn modelId="{D9644299-015B-144B-9044-F481E9300089}" type="presParOf" srcId="{5CC970A9-47DD-EB42-8E13-5B4CDFAA082E}" destId="{42BF9B4B-FC5A-9A41-B6A4-91C45C559D21}" srcOrd="1" destOrd="0" presId="urn:microsoft.com/office/officeart/2005/8/layout/list1"/>
    <dgm:cxn modelId="{B9A6C534-C7ED-CA49-A7F3-E22E93ADFC25}" type="presParOf" srcId="{5CC970A9-47DD-EB42-8E13-5B4CDFAA082E}" destId="{D5D2EEC9-DC76-3E43-BA28-63615771D422}" srcOrd="2" destOrd="0" presId="urn:microsoft.com/office/officeart/2005/8/layout/list1"/>
    <dgm:cxn modelId="{07695AD9-5C48-6540-AA68-F6C7E40C94D9}" type="presParOf" srcId="{5CC970A9-47DD-EB42-8E13-5B4CDFAA082E}" destId="{AEB18BDB-19B5-6E40-847B-49592C7EE263}" srcOrd="3" destOrd="0" presId="urn:microsoft.com/office/officeart/2005/8/layout/list1"/>
    <dgm:cxn modelId="{BC2438DB-1044-EB4B-BD01-80FF948DE90F}" type="presParOf" srcId="{5CC970A9-47DD-EB42-8E13-5B4CDFAA082E}" destId="{63BFF612-B85A-A141-BDD5-16516CFBBC1D}" srcOrd="4" destOrd="0" presId="urn:microsoft.com/office/officeart/2005/8/layout/list1"/>
    <dgm:cxn modelId="{F4D2A4AC-4230-FB41-BB8F-FC5D4FBBCAFF}" type="presParOf" srcId="{63BFF612-B85A-A141-BDD5-16516CFBBC1D}" destId="{F925743D-595F-8C49-966C-55AF9965EA7E}" srcOrd="0" destOrd="0" presId="urn:microsoft.com/office/officeart/2005/8/layout/list1"/>
    <dgm:cxn modelId="{7D8F93F5-9A40-CD47-8575-19B877F79490}" type="presParOf" srcId="{63BFF612-B85A-A141-BDD5-16516CFBBC1D}" destId="{2B114E9F-22F2-2847-AC2D-26DE4AC78221}" srcOrd="1" destOrd="0" presId="urn:microsoft.com/office/officeart/2005/8/layout/list1"/>
    <dgm:cxn modelId="{6EF809C0-E431-7F45-87EF-3D9129390CD4}" type="presParOf" srcId="{5CC970A9-47DD-EB42-8E13-5B4CDFAA082E}" destId="{6D642C6B-A608-7F48-BEF3-F40B9A254750}" srcOrd="5" destOrd="0" presId="urn:microsoft.com/office/officeart/2005/8/layout/list1"/>
    <dgm:cxn modelId="{684D5872-04E2-C94B-818F-44E4A8F0D31B}" type="presParOf" srcId="{5CC970A9-47DD-EB42-8E13-5B4CDFAA082E}" destId="{12731F43-487A-754C-BE41-98EF89D6BD55}" srcOrd="6" destOrd="0" presId="urn:microsoft.com/office/officeart/2005/8/layout/list1"/>
    <dgm:cxn modelId="{104067BD-D656-1E44-817D-6823920C1D6B}" type="presParOf" srcId="{5CC970A9-47DD-EB42-8E13-5B4CDFAA082E}" destId="{18C876CA-2ABC-3946-A1A7-934925F6D983}" srcOrd="7" destOrd="0" presId="urn:microsoft.com/office/officeart/2005/8/layout/list1"/>
    <dgm:cxn modelId="{F68085A6-2A2C-0E4A-AADB-00A1AF4F1980}" type="presParOf" srcId="{5CC970A9-47DD-EB42-8E13-5B4CDFAA082E}" destId="{95115467-44A4-DE43-805E-26AF98958BB6}" srcOrd="8" destOrd="0" presId="urn:microsoft.com/office/officeart/2005/8/layout/list1"/>
    <dgm:cxn modelId="{CD61FB08-BE14-854A-B2C9-9CFC7F744C83}" type="presParOf" srcId="{95115467-44A4-DE43-805E-26AF98958BB6}" destId="{10888F28-118F-FB48-AD16-FEE998240E18}" srcOrd="0" destOrd="0" presId="urn:microsoft.com/office/officeart/2005/8/layout/list1"/>
    <dgm:cxn modelId="{53DD9941-8D32-AF46-A04F-873A2301FB12}" type="presParOf" srcId="{95115467-44A4-DE43-805E-26AF98958BB6}" destId="{A3A7676B-9089-0E4B-88AB-9D06B3AFF90E}" srcOrd="1" destOrd="0" presId="urn:microsoft.com/office/officeart/2005/8/layout/list1"/>
    <dgm:cxn modelId="{E56C8F8F-2918-8844-B1CB-AA6C6A72A526}" type="presParOf" srcId="{5CC970A9-47DD-EB42-8E13-5B4CDFAA082E}" destId="{85355527-6746-9F45-A444-7DE6156739E8}" srcOrd="9" destOrd="0" presId="urn:microsoft.com/office/officeart/2005/8/layout/list1"/>
    <dgm:cxn modelId="{E571F86A-184F-CB49-80C4-EA3CDDB4FC24}" type="presParOf" srcId="{5CC970A9-47DD-EB42-8E13-5B4CDFAA082E}" destId="{93159DFE-6BF8-D542-A8D5-AF5B749D3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CB4B5B-7D8E-0541-9209-4328058076E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1C30BC-ED51-5541-9DBC-E1905169DEF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dialogo</a:t>
          </a:r>
          <a:endParaRPr lang="en-US" dirty="0">
            <a:solidFill>
              <a:srgbClr val="000000"/>
            </a:solidFill>
          </a:endParaRPr>
        </a:p>
      </dgm:t>
    </dgm:pt>
    <dgm:pt modelId="{7C2EC57F-4A8C-E340-84E9-C3E7CE831595}" type="parTrans" cxnId="{FD1D1768-5BB7-124E-BAE9-F8CE7A03CBCF}">
      <dgm:prSet/>
      <dgm:spPr/>
      <dgm:t>
        <a:bodyPr/>
        <a:lstStyle/>
        <a:p>
          <a:endParaRPr lang="en-US"/>
        </a:p>
      </dgm:t>
    </dgm:pt>
    <dgm:pt modelId="{22E87062-1080-7D4A-8CA7-1475C2D75917}" type="sibTrans" cxnId="{FD1D1768-5BB7-124E-BAE9-F8CE7A03CBCF}">
      <dgm:prSet/>
      <dgm:spPr/>
      <dgm:t>
        <a:bodyPr/>
        <a:lstStyle/>
        <a:p>
          <a:endParaRPr lang="en-US"/>
        </a:p>
      </dgm:t>
    </dgm:pt>
    <dgm:pt modelId="{0EBFE47D-4AD2-CB4D-BECA-E3A6B4F7682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Comunicazione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interpersonale</a:t>
          </a:r>
          <a:r>
            <a:rPr lang="en-US" dirty="0" smtClean="0">
              <a:solidFill>
                <a:srgbClr val="000000"/>
              </a:solidFill>
            </a:rPr>
            <a:t>;</a:t>
          </a:r>
        </a:p>
        <a:p>
          <a:r>
            <a:rPr lang="en-US" dirty="0" err="1" smtClean="0">
              <a:solidFill>
                <a:srgbClr val="000000"/>
              </a:solidFill>
            </a:rPr>
            <a:t>Scambi</a:t>
          </a:r>
          <a:r>
            <a:rPr lang="en-US" dirty="0" smtClean="0">
              <a:solidFill>
                <a:srgbClr val="000000"/>
              </a:solidFill>
            </a:rPr>
            <a:t> di </a:t>
          </a:r>
          <a:r>
            <a:rPr lang="en-US" dirty="0" err="1" smtClean="0">
              <a:solidFill>
                <a:srgbClr val="000000"/>
              </a:solidFill>
            </a:rPr>
            <a:t>argomenti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emozioni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storytellingStruttura</a:t>
          </a:r>
          <a:r>
            <a:rPr lang="en-US" dirty="0" smtClean="0">
              <a:solidFill>
                <a:srgbClr val="000000"/>
              </a:solidFill>
            </a:rPr>
            <a:t>: ‘</a:t>
          </a:r>
          <a:r>
            <a:rPr lang="en-US" dirty="0" err="1" smtClean="0">
              <a:solidFill>
                <a:srgbClr val="000000"/>
              </a:solidFill>
            </a:rPr>
            <a:t>metodi</a:t>
          </a:r>
          <a:r>
            <a:rPr lang="en-US" dirty="0" smtClean="0">
              <a:solidFill>
                <a:srgbClr val="000000"/>
              </a:solidFill>
            </a:rPr>
            <a:t>’</a:t>
          </a:r>
        </a:p>
        <a:p>
          <a:r>
            <a:rPr lang="en-US" dirty="0" err="1" smtClean="0">
              <a:solidFill>
                <a:srgbClr val="000000"/>
              </a:solidFill>
            </a:rPr>
            <a:t>Facilitazione</a:t>
          </a:r>
          <a:endParaRPr lang="en-US" dirty="0">
            <a:solidFill>
              <a:srgbClr val="000000"/>
            </a:solidFill>
          </a:endParaRPr>
        </a:p>
      </dgm:t>
    </dgm:pt>
    <dgm:pt modelId="{D2727948-25E7-4145-A004-46C137123CCD}" type="parTrans" cxnId="{6EB0C3B9-A455-CD4E-BBB7-AC0DE1AEC86E}">
      <dgm:prSet/>
      <dgm:spPr/>
      <dgm:t>
        <a:bodyPr/>
        <a:lstStyle/>
        <a:p>
          <a:endParaRPr lang="en-US"/>
        </a:p>
      </dgm:t>
    </dgm:pt>
    <dgm:pt modelId="{0F37F4AA-36A0-C143-A4CC-AA2BEBDA4528}" type="sibTrans" cxnId="{6EB0C3B9-A455-CD4E-BBB7-AC0DE1AEC86E}">
      <dgm:prSet/>
      <dgm:spPr/>
      <dgm:t>
        <a:bodyPr/>
        <a:lstStyle/>
        <a:p>
          <a:endParaRPr lang="en-US"/>
        </a:p>
      </dgm:t>
    </dgm:pt>
    <dgm:pt modelId="{61C98079-CC0F-2D4A-BD16-E8D5A7F92CB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Ascolto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attivo</a:t>
          </a:r>
          <a:r>
            <a:rPr lang="en-US" dirty="0" smtClean="0">
              <a:solidFill>
                <a:srgbClr val="000000"/>
              </a:solidFill>
            </a:rPr>
            <a:t>; </a:t>
          </a:r>
          <a:r>
            <a:rPr lang="en-US" dirty="0" err="1" smtClean="0">
              <a:solidFill>
                <a:srgbClr val="000000"/>
              </a:solidFill>
            </a:rPr>
            <a:t>rispetto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diversità</a:t>
          </a:r>
          <a:endParaRPr lang="en-US" dirty="0">
            <a:solidFill>
              <a:srgbClr val="000000"/>
            </a:solidFill>
          </a:endParaRPr>
        </a:p>
      </dgm:t>
    </dgm:pt>
    <dgm:pt modelId="{F4F7AA49-E700-3545-AC72-E3E96267B208}" type="parTrans" cxnId="{153666C6-900B-6446-8F25-131341490A9A}">
      <dgm:prSet/>
      <dgm:spPr/>
      <dgm:t>
        <a:bodyPr/>
        <a:lstStyle/>
        <a:p>
          <a:endParaRPr lang="en-US"/>
        </a:p>
      </dgm:t>
    </dgm:pt>
    <dgm:pt modelId="{85B5B9BD-1E50-314D-A7F8-F60B556C85F7}" type="sibTrans" cxnId="{153666C6-900B-6446-8F25-131341490A9A}">
      <dgm:prSet/>
      <dgm:spPr/>
      <dgm:t>
        <a:bodyPr/>
        <a:lstStyle/>
        <a:p>
          <a:endParaRPr lang="en-US"/>
        </a:p>
      </dgm:t>
    </dgm:pt>
    <dgm:pt modelId="{6EE68435-4D68-184E-A54D-2D01C09B741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Neutralità</a:t>
          </a:r>
          <a:r>
            <a:rPr lang="en-US" dirty="0" smtClean="0">
              <a:solidFill>
                <a:srgbClr val="000000"/>
              </a:solidFill>
            </a:rPr>
            <a:t>: 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- </a:t>
          </a:r>
          <a:r>
            <a:rPr lang="en-US" dirty="0" err="1" smtClean="0">
              <a:solidFill>
                <a:srgbClr val="000000"/>
              </a:solidFill>
            </a:rPr>
            <a:t>struttura</a:t>
          </a:r>
          <a:r>
            <a:rPr lang="en-US" dirty="0" smtClean="0">
              <a:solidFill>
                <a:srgbClr val="000000"/>
              </a:solidFill>
            </a:rPr>
            <a:t> (‘</a:t>
          </a:r>
          <a:r>
            <a:rPr lang="en-US" dirty="0" err="1" smtClean="0">
              <a:solidFill>
                <a:srgbClr val="000000"/>
              </a:solidFill>
            </a:rPr>
            <a:t>metodi</a:t>
          </a:r>
          <a:r>
            <a:rPr lang="en-US" dirty="0" smtClean="0">
              <a:solidFill>
                <a:srgbClr val="000000"/>
              </a:solidFill>
            </a:rPr>
            <a:t>’)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- </a:t>
          </a:r>
          <a:r>
            <a:rPr lang="en-US" dirty="0" err="1" smtClean="0">
              <a:solidFill>
                <a:srgbClr val="000000"/>
              </a:solidFill>
            </a:rPr>
            <a:t>facilitazione</a:t>
          </a:r>
          <a:endParaRPr lang="en-US" dirty="0">
            <a:solidFill>
              <a:srgbClr val="000000"/>
            </a:solidFill>
          </a:endParaRPr>
        </a:p>
      </dgm:t>
    </dgm:pt>
    <dgm:pt modelId="{E8857821-49C3-A240-AE4F-B05189F63FB4}" type="parTrans" cxnId="{1EEB2F16-29A3-F84B-8D53-F2A7095447E2}">
      <dgm:prSet/>
      <dgm:spPr/>
      <dgm:t>
        <a:bodyPr/>
        <a:lstStyle/>
        <a:p>
          <a:endParaRPr lang="en-US"/>
        </a:p>
      </dgm:t>
    </dgm:pt>
    <dgm:pt modelId="{E5C5258B-6A16-0D45-BCD1-011D2F886D84}" type="sibTrans" cxnId="{1EEB2F16-29A3-F84B-8D53-F2A7095447E2}">
      <dgm:prSet/>
      <dgm:spPr/>
      <dgm:t>
        <a:bodyPr/>
        <a:lstStyle/>
        <a:p>
          <a:endParaRPr lang="en-US"/>
        </a:p>
      </dgm:t>
    </dgm:pt>
    <dgm:pt modelId="{EA402D16-D5F2-E741-8924-F45ABD729FAE}" type="pres">
      <dgm:prSet presAssocID="{ADCB4B5B-7D8E-0541-9209-432805807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65A0E-CADD-6143-B77E-D99F68194F0E}" type="pres">
      <dgm:prSet presAssocID="{E41C30BC-ED51-5541-9DBC-E1905169DEF4}" presName="centerShape" presStyleLbl="node0" presStyleIdx="0" presStyleCnt="1"/>
      <dgm:spPr/>
      <dgm:t>
        <a:bodyPr/>
        <a:lstStyle/>
        <a:p>
          <a:endParaRPr lang="en-US"/>
        </a:p>
      </dgm:t>
    </dgm:pt>
    <dgm:pt modelId="{67EBC10A-0513-8D4C-9252-C280A587CA14}" type="pres">
      <dgm:prSet presAssocID="{D2727948-25E7-4145-A004-46C137123CC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CE1ED26-C41E-4E4E-BCB0-8D82CDB5B449}" type="pres">
      <dgm:prSet presAssocID="{0EBFE47D-4AD2-CB4D-BECA-E3A6B4F768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96604-D522-0246-866E-AB0B686E6E47}" type="pres">
      <dgm:prSet presAssocID="{F4F7AA49-E700-3545-AC72-E3E96267B20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02EB080-4800-F844-B725-8017F1AC7E37}" type="pres">
      <dgm:prSet presAssocID="{61C98079-CC0F-2D4A-BD16-E8D5A7F92C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E3966-5D7D-A54C-8269-FA3B31A12BD8}" type="pres">
      <dgm:prSet presAssocID="{E8857821-49C3-A240-AE4F-B05189F63FB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AC2187AF-7B12-904B-B085-E5DAD16E3159}" type="pres">
      <dgm:prSet presAssocID="{6EE68435-4D68-184E-A54D-2D01C09B74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E62D7-6688-424E-B45B-8DE930994545}" type="presOf" srcId="{E8857821-49C3-A240-AE4F-B05189F63FB4}" destId="{BC4E3966-5D7D-A54C-8269-FA3B31A12BD8}" srcOrd="0" destOrd="0" presId="urn:microsoft.com/office/officeart/2005/8/layout/radial4"/>
    <dgm:cxn modelId="{70884CA5-5228-D84A-BCA9-5E0E8B753772}" type="presOf" srcId="{6EE68435-4D68-184E-A54D-2D01C09B7410}" destId="{AC2187AF-7B12-904B-B085-E5DAD16E3159}" srcOrd="0" destOrd="0" presId="urn:microsoft.com/office/officeart/2005/8/layout/radial4"/>
    <dgm:cxn modelId="{E5D9067A-9BBA-E549-B1D8-801D8D195E8D}" type="presOf" srcId="{ADCB4B5B-7D8E-0541-9209-4328058076E4}" destId="{EA402D16-D5F2-E741-8924-F45ABD729FAE}" srcOrd="0" destOrd="0" presId="urn:microsoft.com/office/officeart/2005/8/layout/radial4"/>
    <dgm:cxn modelId="{DE175663-BCFA-1B47-A7E2-A9F004ABF392}" type="presOf" srcId="{F4F7AA49-E700-3545-AC72-E3E96267B208}" destId="{1D096604-D522-0246-866E-AB0B686E6E47}" srcOrd="0" destOrd="0" presId="urn:microsoft.com/office/officeart/2005/8/layout/radial4"/>
    <dgm:cxn modelId="{6EB0C3B9-A455-CD4E-BBB7-AC0DE1AEC86E}" srcId="{E41C30BC-ED51-5541-9DBC-E1905169DEF4}" destId="{0EBFE47D-4AD2-CB4D-BECA-E3A6B4F76824}" srcOrd="0" destOrd="0" parTransId="{D2727948-25E7-4145-A004-46C137123CCD}" sibTransId="{0F37F4AA-36A0-C143-A4CC-AA2BEBDA4528}"/>
    <dgm:cxn modelId="{BDC836B6-9F6F-054E-903A-D25816CCC2DF}" type="presOf" srcId="{E41C30BC-ED51-5541-9DBC-E1905169DEF4}" destId="{60B65A0E-CADD-6143-B77E-D99F68194F0E}" srcOrd="0" destOrd="0" presId="urn:microsoft.com/office/officeart/2005/8/layout/radial4"/>
    <dgm:cxn modelId="{02B4430E-4E2F-1B47-BC6E-B016D2146DBD}" type="presOf" srcId="{61C98079-CC0F-2D4A-BD16-E8D5A7F92CBB}" destId="{802EB080-4800-F844-B725-8017F1AC7E37}" srcOrd="0" destOrd="0" presId="urn:microsoft.com/office/officeart/2005/8/layout/radial4"/>
    <dgm:cxn modelId="{1EEB2F16-29A3-F84B-8D53-F2A7095447E2}" srcId="{E41C30BC-ED51-5541-9DBC-E1905169DEF4}" destId="{6EE68435-4D68-184E-A54D-2D01C09B7410}" srcOrd="2" destOrd="0" parTransId="{E8857821-49C3-A240-AE4F-B05189F63FB4}" sibTransId="{E5C5258B-6A16-0D45-BCD1-011D2F886D84}"/>
    <dgm:cxn modelId="{4A963AE9-4D6C-BE43-851F-DC76C9BE47DA}" type="presOf" srcId="{0EBFE47D-4AD2-CB4D-BECA-E3A6B4F76824}" destId="{BCE1ED26-C41E-4E4E-BCB0-8D82CDB5B449}" srcOrd="0" destOrd="0" presId="urn:microsoft.com/office/officeart/2005/8/layout/radial4"/>
    <dgm:cxn modelId="{C578471F-A16A-DC4F-9A61-6C045EE5C8DB}" type="presOf" srcId="{D2727948-25E7-4145-A004-46C137123CCD}" destId="{67EBC10A-0513-8D4C-9252-C280A587CA14}" srcOrd="0" destOrd="0" presId="urn:microsoft.com/office/officeart/2005/8/layout/radial4"/>
    <dgm:cxn modelId="{FD1D1768-5BB7-124E-BAE9-F8CE7A03CBCF}" srcId="{ADCB4B5B-7D8E-0541-9209-4328058076E4}" destId="{E41C30BC-ED51-5541-9DBC-E1905169DEF4}" srcOrd="0" destOrd="0" parTransId="{7C2EC57F-4A8C-E340-84E9-C3E7CE831595}" sibTransId="{22E87062-1080-7D4A-8CA7-1475C2D75917}"/>
    <dgm:cxn modelId="{153666C6-900B-6446-8F25-131341490A9A}" srcId="{E41C30BC-ED51-5541-9DBC-E1905169DEF4}" destId="{61C98079-CC0F-2D4A-BD16-E8D5A7F92CBB}" srcOrd="1" destOrd="0" parTransId="{F4F7AA49-E700-3545-AC72-E3E96267B208}" sibTransId="{85B5B9BD-1E50-314D-A7F8-F60B556C85F7}"/>
    <dgm:cxn modelId="{A1F7DEAB-D63E-E94C-8251-3FDB4F864138}" type="presParOf" srcId="{EA402D16-D5F2-E741-8924-F45ABD729FAE}" destId="{60B65A0E-CADD-6143-B77E-D99F68194F0E}" srcOrd="0" destOrd="0" presId="urn:microsoft.com/office/officeart/2005/8/layout/radial4"/>
    <dgm:cxn modelId="{E7311965-308B-5C41-BBFC-5717C9B8BF7B}" type="presParOf" srcId="{EA402D16-D5F2-E741-8924-F45ABD729FAE}" destId="{67EBC10A-0513-8D4C-9252-C280A587CA14}" srcOrd="1" destOrd="0" presId="urn:microsoft.com/office/officeart/2005/8/layout/radial4"/>
    <dgm:cxn modelId="{73DFFFA5-94AF-2943-B521-88AAFD92C4C7}" type="presParOf" srcId="{EA402D16-D5F2-E741-8924-F45ABD729FAE}" destId="{BCE1ED26-C41E-4E4E-BCB0-8D82CDB5B449}" srcOrd="2" destOrd="0" presId="urn:microsoft.com/office/officeart/2005/8/layout/radial4"/>
    <dgm:cxn modelId="{3E0D987E-37D1-7B43-ADB4-ADE13530A2B5}" type="presParOf" srcId="{EA402D16-D5F2-E741-8924-F45ABD729FAE}" destId="{1D096604-D522-0246-866E-AB0B686E6E47}" srcOrd="3" destOrd="0" presId="urn:microsoft.com/office/officeart/2005/8/layout/radial4"/>
    <dgm:cxn modelId="{57A64128-763F-AD4C-8347-21BCFAA8BB56}" type="presParOf" srcId="{EA402D16-D5F2-E741-8924-F45ABD729FAE}" destId="{802EB080-4800-F844-B725-8017F1AC7E37}" srcOrd="4" destOrd="0" presId="urn:microsoft.com/office/officeart/2005/8/layout/radial4"/>
    <dgm:cxn modelId="{1FD1E29A-711C-1644-9433-4508430E91EB}" type="presParOf" srcId="{EA402D16-D5F2-E741-8924-F45ABD729FAE}" destId="{BC4E3966-5D7D-A54C-8269-FA3B31A12BD8}" srcOrd="5" destOrd="0" presId="urn:microsoft.com/office/officeart/2005/8/layout/radial4"/>
    <dgm:cxn modelId="{9F7B1274-5A0C-5D4F-AA2B-D7878FB9EADD}" type="presParOf" srcId="{EA402D16-D5F2-E741-8924-F45ABD729FAE}" destId="{AC2187AF-7B12-904B-B085-E5DAD16E31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03F4ED-2D93-6D40-8581-C26CC27DE99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24824-FFDC-764A-993F-2F1AD1B4ED8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soppesare</a:t>
          </a:r>
          <a:endParaRPr lang="en-US" dirty="0">
            <a:solidFill>
              <a:schemeClr val="tx1"/>
            </a:solidFill>
          </a:endParaRPr>
        </a:p>
      </dgm:t>
    </dgm:pt>
    <dgm:pt modelId="{D4736545-A079-674A-843F-6FC63141408D}" type="parTrans" cxnId="{DAD51648-A086-7241-95C4-E404111371B4}">
      <dgm:prSet/>
      <dgm:spPr/>
      <dgm:t>
        <a:bodyPr/>
        <a:lstStyle/>
        <a:p>
          <a:endParaRPr lang="en-US"/>
        </a:p>
      </dgm:t>
    </dgm:pt>
    <dgm:pt modelId="{6FFA6ED9-0CAE-774C-BFB2-18D920253DC8}" type="sibTrans" cxnId="{DAD51648-A086-7241-95C4-E404111371B4}">
      <dgm:prSet/>
      <dgm:spPr/>
      <dgm:t>
        <a:bodyPr/>
        <a:lstStyle/>
        <a:p>
          <a:endParaRPr lang="en-US"/>
        </a:p>
      </dgm:t>
    </dgm:pt>
    <dgm:pt modelId="{84DD2B9A-F64D-664E-8BCD-48E1B704B47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opzioni</a:t>
          </a:r>
          <a:endParaRPr lang="en-US" dirty="0">
            <a:solidFill>
              <a:schemeClr val="tx1"/>
            </a:solidFill>
          </a:endParaRPr>
        </a:p>
      </dgm:t>
    </dgm:pt>
    <dgm:pt modelId="{5B4D9D1B-663E-114F-9C2E-9546B66A542D}" type="parTrans" cxnId="{8792E2F5-85EA-6545-BAE2-CED2043391A3}">
      <dgm:prSet/>
      <dgm:spPr/>
      <dgm:t>
        <a:bodyPr/>
        <a:lstStyle/>
        <a:p>
          <a:endParaRPr lang="en-US"/>
        </a:p>
      </dgm:t>
    </dgm:pt>
    <dgm:pt modelId="{EF2F0141-A1F2-D042-A0D8-5BFC5D50470D}" type="sibTrans" cxnId="{8792E2F5-85EA-6545-BAE2-CED2043391A3}">
      <dgm:prSet/>
      <dgm:spPr/>
      <dgm:t>
        <a:bodyPr/>
        <a:lstStyle/>
        <a:p>
          <a:endParaRPr lang="en-US"/>
        </a:p>
      </dgm:t>
    </dgm:pt>
    <dgm:pt modelId="{9B5500D2-35AA-B24A-91BD-61FC1FF0725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implicazioni</a:t>
          </a:r>
          <a:endParaRPr lang="en-US" dirty="0">
            <a:solidFill>
              <a:schemeClr val="tx1"/>
            </a:solidFill>
          </a:endParaRPr>
        </a:p>
      </dgm:t>
    </dgm:pt>
    <dgm:pt modelId="{EC3CF3F0-6AD6-6F48-985D-D5961EE586C1}" type="parTrans" cxnId="{9FA211A5-5DE3-7848-87AA-39784C6E82B0}">
      <dgm:prSet/>
      <dgm:spPr/>
      <dgm:t>
        <a:bodyPr/>
        <a:lstStyle/>
        <a:p>
          <a:endParaRPr lang="en-US"/>
        </a:p>
      </dgm:t>
    </dgm:pt>
    <dgm:pt modelId="{08B7E505-6390-D14C-984A-2D9C46A0D483}" type="sibTrans" cxnId="{9FA211A5-5DE3-7848-87AA-39784C6E82B0}">
      <dgm:prSet/>
      <dgm:spPr/>
      <dgm:t>
        <a:bodyPr/>
        <a:lstStyle/>
        <a:p>
          <a:endParaRPr lang="en-US"/>
        </a:p>
      </dgm:t>
    </dgm:pt>
    <dgm:pt modelId="{671191F9-904B-824D-A969-46928110895B}">
      <dgm:prSet phldrT="[Text]"/>
      <dgm:spPr/>
      <dgm:t>
        <a:bodyPr/>
        <a:lstStyle/>
        <a:p>
          <a:endParaRPr lang="en-US" dirty="0"/>
        </a:p>
      </dgm:t>
    </dgm:pt>
    <dgm:pt modelId="{6FF1A237-CDFD-FA45-8B9A-C20F27964F8B}" type="parTrans" cxnId="{5D5B3CFE-C3D4-8C42-83B5-BF9E86D508D7}">
      <dgm:prSet/>
      <dgm:spPr/>
      <dgm:t>
        <a:bodyPr/>
        <a:lstStyle/>
        <a:p>
          <a:endParaRPr lang="en-US"/>
        </a:p>
      </dgm:t>
    </dgm:pt>
    <dgm:pt modelId="{C8232A74-75AE-504B-BBA5-BE8BB7F8E850}" type="sibTrans" cxnId="{5D5B3CFE-C3D4-8C42-83B5-BF9E86D508D7}">
      <dgm:prSet/>
      <dgm:spPr/>
      <dgm:t>
        <a:bodyPr/>
        <a:lstStyle/>
        <a:p>
          <a:endParaRPr lang="en-US"/>
        </a:p>
      </dgm:t>
    </dgm:pt>
    <dgm:pt modelId="{38F93516-413E-C643-92A2-8D077DFA42C6}" type="pres">
      <dgm:prSet presAssocID="{6E03F4ED-2D93-6D40-8581-C26CC27DE9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4E4A2-7BD6-8340-A957-ADB365EFF25F}" type="pres">
      <dgm:prSet presAssocID="{4EF24824-FFDC-764A-993F-2F1AD1B4ED86}" presName="centerShape" presStyleLbl="node0" presStyleIdx="0" presStyleCnt="1"/>
      <dgm:spPr/>
      <dgm:t>
        <a:bodyPr/>
        <a:lstStyle/>
        <a:p>
          <a:endParaRPr lang="en-US"/>
        </a:p>
      </dgm:t>
    </dgm:pt>
    <dgm:pt modelId="{D06CEED7-45FD-8F4E-B04D-CC7DD6F64C8A}" type="pres">
      <dgm:prSet presAssocID="{5B4D9D1B-663E-114F-9C2E-9546B66A542D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5FFA7684-15BF-DB40-907E-35A64D8962E0}" type="pres">
      <dgm:prSet presAssocID="{84DD2B9A-F64D-664E-8BCD-48E1B704B4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4FC4E-4997-8841-B494-68EC95FC9DF9}" type="pres">
      <dgm:prSet presAssocID="{EC3CF3F0-6AD6-6F48-985D-D5961EE586C1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63BC8A18-F4A4-094B-9BAE-C2D2B408868F}" type="pres">
      <dgm:prSet presAssocID="{9B5500D2-35AA-B24A-91BD-61FC1FF072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94466-111B-7B4C-8122-A556C232FB61}" type="presOf" srcId="{5B4D9D1B-663E-114F-9C2E-9546B66A542D}" destId="{D06CEED7-45FD-8F4E-B04D-CC7DD6F64C8A}" srcOrd="0" destOrd="0" presId="urn:microsoft.com/office/officeart/2005/8/layout/radial4"/>
    <dgm:cxn modelId="{F704C57E-5444-D241-885A-C094B49A86B2}" type="presOf" srcId="{6E03F4ED-2D93-6D40-8581-C26CC27DE997}" destId="{38F93516-413E-C643-92A2-8D077DFA42C6}" srcOrd="0" destOrd="0" presId="urn:microsoft.com/office/officeart/2005/8/layout/radial4"/>
    <dgm:cxn modelId="{ABAC1C0F-46A4-E44A-82D8-164D32862FA1}" type="presOf" srcId="{9B5500D2-35AA-B24A-91BD-61FC1FF07252}" destId="{63BC8A18-F4A4-094B-9BAE-C2D2B408868F}" srcOrd="0" destOrd="0" presId="urn:microsoft.com/office/officeart/2005/8/layout/radial4"/>
    <dgm:cxn modelId="{5D5B3CFE-C3D4-8C42-83B5-BF9E86D508D7}" srcId="{6E03F4ED-2D93-6D40-8581-C26CC27DE997}" destId="{671191F9-904B-824D-A969-46928110895B}" srcOrd="1" destOrd="0" parTransId="{6FF1A237-CDFD-FA45-8B9A-C20F27964F8B}" sibTransId="{C8232A74-75AE-504B-BBA5-BE8BB7F8E850}"/>
    <dgm:cxn modelId="{9FA211A5-5DE3-7848-87AA-39784C6E82B0}" srcId="{4EF24824-FFDC-764A-993F-2F1AD1B4ED86}" destId="{9B5500D2-35AA-B24A-91BD-61FC1FF07252}" srcOrd="1" destOrd="0" parTransId="{EC3CF3F0-6AD6-6F48-985D-D5961EE586C1}" sibTransId="{08B7E505-6390-D14C-984A-2D9C46A0D483}"/>
    <dgm:cxn modelId="{17905E24-7DA4-A540-91EF-1742FCFE1700}" type="presOf" srcId="{EC3CF3F0-6AD6-6F48-985D-D5961EE586C1}" destId="{9B54FC4E-4997-8841-B494-68EC95FC9DF9}" srcOrd="0" destOrd="0" presId="urn:microsoft.com/office/officeart/2005/8/layout/radial4"/>
    <dgm:cxn modelId="{2D8C1E0E-85C6-F540-A304-3FC4C07EA267}" type="presOf" srcId="{4EF24824-FFDC-764A-993F-2F1AD1B4ED86}" destId="{2B04E4A2-7BD6-8340-A957-ADB365EFF25F}" srcOrd="0" destOrd="0" presId="urn:microsoft.com/office/officeart/2005/8/layout/radial4"/>
    <dgm:cxn modelId="{8792E2F5-85EA-6545-BAE2-CED2043391A3}" srcId="{4EF24824-FFDC-764A-993F-2F1AD1B4ED86}" destId="{84DD2B9A-F64D-664E-8BCD-48E1B704B476}" srcOrd="0" destOrd="0" parTransId="{5B4D9D1B-663E-114F-9C2E-9546B66A542D}" sibTransId="{EF2F0141-A1F2-D042-A0D8-5BFC5D50470D}"/>
    <dgm:cxn modelId="{CF647A44-FF02-5146-BBCF-9B893842FFB4}" type="presOf" srcId="{84DD2B9A-F64D-664E-8BCD-48E1B704B476}" destId="{5FFA7684-15BF-DB40-907E-35A64D8962E0}" srcOrd="0" destOrd="0" presId="urn:microsoft.com/office/officeart/2005/8/layout/radial4"/>
    <dgm:cxn modelId="{DAD51648-A086-7241-95C4-E404111371B4}" srcId="{6E03F4ED-2D93-6D40-8581-C26CC27DE997}" destId="{4EF24824-FFDC-764A-993F-2F1AD1B4ED86}" srcOrd="0" destOrd="0" parTransId="{D4736545-A079-674A-843F-6FC63141408D}" sibTransId="{6FFA6ED9-0CAE-774C-BFB2-18D920253DC8}"/>
    <dgm:cxn modelId="{B5385AEB-39B8-CC45-B42E-D14723020F83}" type="presParOf" srcId="{38F93516-413E-C643-92A2-8D077DFA42C6}" destId="{2B04E4A2-7BD6-8340-A957-ADB365EFF25F}" srcOrd="0" destOrd="0" presId="urn:microsoft.com/office/officeart/2005/8/layout/radial4"/>
    <dgm:cxn modelId="{988B9BE6-07CC-414B-89F0-A6C0BEF36517}" type="presParOf" srcId="{38F93516-413E-C643-92A2-8D077DFA42C6}" destId="{D06CEED7-45FD-8F4E-B04D-CC7DD6F64C8A}" srcOrd="1" destOrd="0" presId="urn:microsoft.com/office/officeart/2005/8/layout/radial4"/>
    <dgm:cxn modelId="{C518E18E-45FA-1E4F-8EC1-7CC9A9356994}" type="presParOf" srcId="{38F93516-413E-C643-92A2-8D077DFA42C6}" destId="{5FFA7684-15BF-DB40-907E-35A64D8962E0}" srcOrd="2" destOrd="0" presId="urn:microsoft.com/office/officeart/2005/8/layout/radial4"/>
    <dgm:cxn modelId="{EBECE967-17EC-224C-9E83-7E67029708BF}" type="presParOf" srcId="{38F93516-413E-C643-92A2-8D077DFA42C6}" destId="{9B54FC4E-4997-8841-B494-68EC95FC9DF9}" srcOrd="3" destOrd="0" presId="urn:microsoft.com/office/officeart/2005/8/layout/radial4"/>
    <dgm:cxn modelId="{450F5C63-61D4-134B-A6E1-3D0C6BEF4815}" type="presParOf" srcId="{38F93516-413E-C643-92A2-8D077DFA42C6}" destId="{63BC8A18-F4A4-094B-9BAE-C2D2B408868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6318B6-7EBA-304A-9AC9-E7A2382F709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C91E52-48E0-7047-BF82-CB1D6B49E40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Ricerca</a:t>
          </a:r>
          <a:r>
            <a:rPr lang="en-US" dirty="0" smtClean="0">
              <a:solidFill>
                <a:schemeClr val="tx1"/>
              </a:solidFill>
            </a:rPr>
            <a:t> di </a:t>
          </a:r>
          <a:r>
            <a:rPr lang="en-US" dirty="0" err="1" smtClean="0">
              <a:solidFill>
                <a:schemeClr val="tx1"/>
              </a:solidFill>
            </a:rPr>
            <a:t>terreni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condivisi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D09695F-79DD-D641-9373-70894A965CBA}" type="parTrans" cxnId="{02B0E3F6-578C-FE44-BFCB-04E9CD61B927}">
      <dgm:prSet/>
      <dgm:spPr/>
      <dgm:t>
        <a:bodyPr/>
        <a:lstStyle/>
        <a:p>
          <a:endParaRPr lang="en-US"/>
        </a:p>
      </dgm:t>
    </dgm:pt>
    <dgm:pt modelId="{B3AD38B8-BE3B-4346-93C0-3A40797340EC}" type="sibTrans" cxnId="{02B0E3F6-578C-FE44-BFCB-04E9CD61B927}">
      <dgm:prSet/>
      <dgm:spPr/>
      <dgm:t>
        <a:bodyPr/>
        <a:lstStyle/>
        <a:p>
          <a:endParaRPr lang="en-US"/>
        </a:p>
      </dgm:t>
    </dgm:pt>
    <dgm:pt modelId="{C29696E3-886F-9543-96AE-FB9A5A203C7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Condivisione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effettiva</a:t>
          </a:r>
          <a:r>
            <a:rPr lang="en-US" dirty="0" smtClean="0">
              <a:solidFill>
                <a:schemeClr val="tx1"/>
              </a:solidFill>
            </a:rPr>
            <a:t>, non </a:t>
          </a:r>
          <a:r>
            <a:rPr lang="en-US" dirty="0" err="1" smtClean="0">
              <a:solidFill>
                <a:schemeClr val="tx1"/>
              </a:solidFill>
            </a:rPr>
            <a:t>manipolazione</a:t>
          </a:r>
          <a:endParaRPr lang="en-US" dirty="0">
            <a:solidFill>
              <a:schemeClr val="tx1"/>
            </a:solidFill>
          </a:endParaRPr>
        </a:p>
      </dgm:t>
    </dgm:pt>
    <dgm:pt modelId="{673B841C-8AC0-9240-949D-F1D15A1F750C}" type="parTrans" cxnId="{693F395B-4726-2B4D-99D6-927D02857931}">
      <dgm:prSet/>
      <dgm:spPr/>
      <dgm:t>
        <a:bodyPr/>
        <a:lstStyle/>
        <a:p>
          <a:endParaRPr lang="en-US"/>
        </a:p>
      </dgm:t>
    </dgm:pt>
    <dgm:pt modelId="{0E51E71F-53A2-A040-B86D-885EBC9888E7}" type="sibTrans" cxnId="{693F395B-4726-2B4D-99D6-927D02857931}">
      <dgm:prSet/>
      <dgm:spPr/>
      <dgm:t>
        <a:bodyPr/>
        <a:lstStyle/>
        <a:p>
          <a:endParaRPr lang="en-US"/>
        </a:p>
      </dgm:t>
    </dgm:pt>
    <dgm:pt modelId="{FA4037D8-A03E-1246-A9FD-2CC30969B366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Opinioni</a:t>
          </a:r>
          <a:r>
            <a:rPr lang="en-US" dirty="0" smtClean="0">
              <a:solidFill>
                <a:schemeClr val="tx1"/>
              </a:solidFill>
            </a:rPr>
            <a:t> e </a:t>
          </a:r>
          <a:r>
            <a:rPr lang="en-US" dirty="0" err="1" smtClean="0">
              <a:solidFill>
                <a:schemeClr val="tx1"/>
              </a:solidFill>
            </a:rPr>
            <a:t>preferenze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possono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cambiare</a:t>
          </a:r>
          <a:endParaRPr lang="en-US" dirty="0">
            <a:solidFill>
              <a:schemeClr val="tx1"/>
            </a:solidFill>
          </a:endParaRPr>
        </a:p>
      </dgm:t>
    </dgm:pt>
    <dgm:pt modelId="{88F7224D-E465-7349-9734-9421AB1EA90A}" type="parTrans" cxnId="{3AF33BA1-BCF2-BE40-B4B5-EEA0839CDEB7}">
      <dgm:prSet/>
      <dgm:spPr/>
      <dgm:t>
        <a:bodyPr/>
        <a:lstStyle/>
        <a:p>
          <a:endParaRPr lang="en-US"/>
        </a:p>
      </dgm:t>
    </dgm:pt>
    <dgm:pt modelId="{A4E571F0-74D4-5340-A47E-27046E7981A0}" type="sibTrans" cxnId="{3AF33BA1-BCF2-BE40-B4B5-EEA0839CDEB7}">
      <dgm:prSet/>
      <dgm:spPr/>
      <dgm:t>
        <a:bodyPr/>
        <a:lstStyle/>
        <a:p>
          <a:endParaRPr lang="en-US"/>
        </a:p>
      </dgm:t>
    </dgm:pt>
    <dgm:pt modelId="{59B76202-5E88-A348-B9D1-177C8A6B29C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NON </a:t>
          </a:r>
          <a:r>
            <a:rPr lang="en-US" dirty="0" err="1" smtClean="0">
              <a:solidFill>
                <a:schemeClr val="tx1"/>
              </a:solidFill>
            </a:rPr>
            <a:t>negoziazione</a:t>
          </a:r>
          <a:endParaRPr lang="en-US" dirty="0">
            <a:solidFill>
              <a:schemeClr val="tx1"/>
            </a:solidFill>
          </a:endParaRPr>
        </a:p>
      </dgm:t>
    </dgm:pt>
    <dgm:pt modelId="{CBAF793B-97C1-6147-98AC-482F60EAF0FC}" type="parTrans" cxnId="{E47FE15A-43A6-5140-B61C-CA492FA34809}">
      <dgm:prSet/>
      <dgm:spPr/>
      <dgm:t>
        <a:bodyPr/>
        <a:lstStyle/>
        <a:p>
          <a:endParaRPr lang="en-US"/>
        </a:p>
      </dgm:t>
    </dgm:pt>
    <dgm:pt modelId="{81ECAE2B-14EC-574D-AE30-E94E1C6F71ED}" type="sibTrans" cxnId="{E47FE15A-43A6-5140-B61C-CA492FA34809}">
      <dgm:prSet/>
      <dgm:spPr/>
      <dgm:t>
        <a:bodyPr/>
        <a:lstStyle/>
        <a:p>
          <a:endParaRPr lang="en-US"/>
        </a:p>
      </dgm:t>
    </dgm:pt>
    <dgm:pt modelId="{C358CF24-3DB5-C340-9DB7-84F54DBDE054}" type="pres">
      <dgm:prSet presAssocID="{3D6318B6-7EBA-304A-9AC9-E7A2382F7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60A86-CA0D-E54C-879F-7D9FA1A488E1}" type="pres">
      <dgm:prSet presAssocID="{A9C91E52-48E0-7047-BF82-CB1D6B49E4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81983-00F6-C44B-81FE-AA5D1DBA58CF}" type="pres">
      <dgm:prSet presAssocID="{B3AD38B8-BE3B-4346-93C0-3A40797340EC}" presName="spacer" presStyleCnt="0"/>
      <dgm:spPr/>
    </dgm:pt>
    <dgm:pt modelId="{1E8D72ED-2B15-C448-AB32-C8E8A3FBBC8F}" type="pres">
      <dgm:prSet presAssocID="{C29696E3-886F-9543-96AE-FB9A5A203C7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50C2B-7C24-404E-A29F-F3AFE8DAE5E9}" type="pres">
      <dgm:prSet presAssocID="{0E51E71F-53A2-A040-B86D-885EBC9888E7}" presName="spacer" presStyleCnt="0"/>
      <dgm:spPr/>
    </dgm:pt>
    <dgm:pt modelId="{45A93E1B-6000-2644-81EC-5B7BB23FDA51}" type="pres">
      <dgm:prSet presAssocID="{FA4037D8-A03E-1246-A9FD-2CC30969B3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69C03-D7E4-6D4A-89D7-C6EFCC36CD5B}" type="pres">
      <dgm:prSet presAssocID="{A4E571F0-74D4-5340-A47E-27046E7981A0}" presName="spacer" presStyleCnt="0"/>
      <dgm:spPr/>
    </dgm:pt>
    <dgm:pt modelId="{07B35CFC-7B8F-BD44-A9C1-E67DD3B47E15}" type="pres">
      <dgm:prSet presAssocID="{59B76202-5E88-A348-B9D1-177C8A6B29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FE15A-43A6-5140-B61C-CA492FA34809}" srcId="{3D6318B6-7EBA-304A-9AC9-E7A2382F7093}" destId="{59B76202-5E88-A348-B9D1-177C8A6B29CA}" srcOrd="3" destOrd="0" parTransId="{CBAF793B-97C1-6147-98AC-482F60EAF0FC}" sibTransId="{81ECAE2B-14EC-574D-AE30-E94E1C6F71ED}"/>
    <dgm:cxn modelId="{02B0E3F6-578C-FE44-BFCB-04E9CD61B927}" srcId="{3D6318B6-7EBA-304A-9AC9-E7A2382F7093}" destId="{A9C91E52-48E0-7047-BF82-CB1D6B49E40B}" srcOrd="0" destOrd="0" parTransId="{1D09695F-79DD-D641-9373-70894A965CBA}" sibTransId="{B3AD38B8-BE3B-4346-93C0-3A40797340EC}"/>
    <dgm:cxn modelId="{19886A90-8FDC-1F45-B334-6F95B8B8CF8B}" type="presOf" srcId="{C29696E3-886F-9543-96AE-FB9A5A203C79}" destId="{1E8D72ED-2B15-C448-AB32-C8E8A3FBBC8F}" srcOrd="0" destOrd="0" presId="urn:microsoft.com/office/officeart/2005/8/layout/vList2"/>
    <dgm:cxn modelId="{20F62ECB-9F64-3C4C-A4A8-D3E288B57EA4}" type="presOf" srcId="{3D6318B6-7EBA-304A-9AC9-E7A2382F7093}" destId="{C358CF24-3DB5-C340-9DB7-84F54DBDE054}" srcOrd="0" destOrd="0" presId="urn:microsoft.com/office/officeart/2005/8/layout/vList2"/>
    <dgm:cxn modelId="{346DAE91-D624-144C-9BB7-C12879B10186}" type="presOf" srcId="{A9C91E52-48E0-7047-BF82-CB1D6B49E40B}" destId="{1AE60A86-CA0D-E54C-879F-7D9FA1A488E1}" srcOrd="0" destOrd="0" presId="urn:microsoft.com/office/officeart/2005/8/layout/vList2"/>
    <dgm:cxn modelId="{693F395B-4726-2B4D-99D6-927D02857931}" srcId="{3D6318B6-7EBA-304A-9AC9-E7A2382F7093}" destId="{C29696E3-886F-9543-96AE-FB9A5A203C79}" srcOrd="1" destOrd="0" parTransId="{673B841C-8AC0-9240-949D-F1D15A1F750C}" sibTransId="{0E51E71F-53A2-A040-B86D-885EBC9888E7}"/>
    <dgm:cxn modelId="{3AF33BA1-BCF2-BE40-B4B5-EEA0839CDEB7}" srcId="{3D6318B6-7EBA-304A-9AC9-E7A2382F7093}" destId="{FA4037D8-A03E-1246-A9FD-2CC30969B366}" srcOrd="2" destOrd="0" parTransId="{88F7224D-E465-7349-9734-9421AB1EA90A}" sibTransId="{A4E571F0-74D4-5340-A47E-27046E7981A0}"/>
    <dgm:cxn modelId="{863B665A-C33C-E147-B7E2-91D97DEA2036}" type="presOf" srcId="{FA4037D8-A03E-1246-A9FD-2CC30969B366}" destId="{45A93E1B-6000-2644-81EC-5B7BB23FDA51}" srcOrd="0" destOrd="0" presId="urn:microsoft.com/office/officeart/2005/8/layout/vList2"/>
    <dgm:cxn modelId="{E94B23AB-106E-F249-A1AA-8E413E8CC471}" type="presOf" srcId="{59B76202-5E88-A348-B9D1-177C8A6B29CA}" destId="{07B35CFC-7B8F-BD44-A9C1-E67DD3B47E15}" srcOrd="0" destOrd="0" presId="urn:microsoft.com/office/officeart/2005/8/layout/vList2"/>
    <dgm:cxn modelId="{04EE1394-2031-9242-BBCC-6C89BF2CB8B7}" type="presParOf" srcId="{C358CF24-3DB5-C340-9DB7-84F54DBDE054}" destId="{1AE60A86-CA0D-E54C-879F-7D9FA1A488E1}" srcOrd="0" destOrd="0" presId="urn:microsoft.com/office/officeart/2005/8/layout/vList2"/>
    <dgm:cxn modelId="{2DF0DB8A-3E7D-C34E-A894-B8FD078CF8B8}" type="presParOf" srcId="{C358CF24-3DB5-C340-9DB7-84F54DBDE054}" destId="{83681983-00F6-C44B-81FE-AA5D1DBA58CF}" srcOrd="1" destOrd="0" presId="urn:microsoft.com/office/officeart/2005/8/layout/vList2"/>
    <dgm:cxn modelId="{C3BDF56E-4B0D-874A-9FCA-2CA074FD51EF}" type="presParOf" srcId="{C358CF24-3DB5-C340-9DB7-84F54DBDE054}" destId="{1E8D72ED-2B15-C448-AB32-C8E8A3FBBC8F}" srcOrd="2" destOrd="0" presId="urn:microsoft.com/office/officeart/2005/8/layout/vList2"/>
    <dgm:cxn modelId="{DDA37C5D-8E26-024E-9E00-51CF50D67E8A}" type="presParOf" srcId="{C358CF24-3DB5-C340-9DB7-84F54DBDE054}" destId="{5AD50C2B-7C24-404E-A29F-F3AFE8DAE5E9}" srcOrd="3" destOrd="0" presId="urn:microsoft.com/office/officeart/2005/8/layout/vList2"/>
    <dgm:cxn modelId="{04275DAE-5D4E-4243-BC1E-ABB3D71DBA40}" type="presParOf" srcId="{C358CF24-3DB5-C340-9DB7-84F54DBDE054}" destId="{45A93E1B-6000-2644-81EC-5B7BB23FDA51}" srcOrd="4" destOrd="0" presId="urn:microsoft.com/office/officeart/2005/8/layout/vList2"/>
    <dgm:cxn modelId="{C77234B4-DFD4-9C42-A603-28FBBD655D5A}" type="presParOf" srcId="{C358CF24-3DB5-C340-9DB7-84F54DBDE054}" destId="{68D69C03-D7E4-6D4A-89D7-C6EFCC36CD5B}" srcOrd="5" destOrd="0" presId="urn:microsoft.com/office/officeart/2005/8/layout/vList2"/>
    <dgm:cxn modelId="{E5DB56E2-3CAF-C249-92F7-7F364CD07C05}" type="presParOf" srcId="{C358CF24-3DB5-C340-9DB7-84F54DBDE054}" destId="{07B35CFC-7B8F-BD44-A9C1-E67DD3B47E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D408B-397A-D442-98B4-A2F1EDD2C75F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701BA196-D7F5-7946-B48F-20753476A1F2}">
      <dgm:prSet phldrT="[Text]"/>
      <dgm:spPr/>
      <dgm:t>
        <a:bodyPr/>
        <a:lstStyle/>
        <a:p>
          <a:r>
            <a:rPr lang="en-US" dirty="0" err="1" smtClean="0"/>
            <a:t>Crisi</a:t>
          </a:r>
          <a:r>
            <a:rPr lang="en-US" dirty="0" smtClean="0"/>
            <a:t> </a:t>
          </a:r>
          <a:r>
            <a:rPr lang="en-US" dirty="0" err="1" smtClean="0"/>
            <a:t>dei</a:t>
          </a:r>
          <a:r>
            <a:rPr lang="en-US" dirty="0" smtClean="0"/>
            <a:t> </a:t>
          </a:r>
          <a:r>
            <a:rPr lang="en-US" dirty="0" err="1" smtClean="0"/>
            <a:t>canali</a:t>
          </a:r>
          <a:r>
            <a:rPr lang="en-US" dirty="0" smtClean="0"/>
            <a:t> di partecipazione </a:t>
          </a:r>
          <a:r>
            <a:rPr lang="en-US" dirty="0" err="1" smtClean="0"/>
            <a:t>politica</a:t>
          </a:r>
          <a:endParaRPr lang="en-US" dirty="0"/>
        </a:p>
      </dgm:t>
    </dgm:pt>
    <dgm:pt modelId="{6AC03C5A-79C5-2645-A921-69A1588A7688}" type="parTrans" cxnId="{6AE17353-4A25-814B-BD9E-7F53D9B4DECE}">
      <dgm:prSet/>
      <dgm:spPr/>
      <dgm:t>
        <a:bodyPr/>
        <a:lstStyle/>
        <a:p>
          <a:endParaRPr lang="en-US"/>
        </a:p>
      </dgm:t>
    </dgm:pt>
    <dgm:pt modelId="{22D89F4D-8B77-394A-8EB6-58A6CBEC5E56}" type="sibTrans" cxnId="{6AE17353-4A25-814B-BD9E-7F53D9B4DECE}">
      <dgm:prSet/>
      <dgm:spPr/>
      <dgm:t>
        <a:bodyPr/>
        <a:lstStyle/>
        <a:p>
          <a:endParaRPr lang="en-US"/>
        </a:p>
      </dgm:t>
    </dgm:pt>
    <dgm:pt modelId="{23FC26E8-19F0-3848-9C0C-062B31923DCA}">
      <dgm:prSet phldrT="[Text]"/>
      <dgm:spPr/>
      <dgm:t>
        <a:bodyPr/>
        <a:lstStyle/>
        <a:p>
          <a:r>
            <a:rPr lang="en-US" dirty="0" err="1" smtClean="0"/>
            <a:t>elezioni</a:t>
          </a:r>
          <a:endParaRPr lang="en-US" dirty="0"/>
        </a:p>
      </dgm:t>
    </dgm:pt>
    <dgm:pt modelId="{0B52EF96-7C59-F943-9DA3-7EDB34BE4789}" type="parTrans" cxnId="{1EDD1591-FA53-5841-8259-50C3AB5A80AF}">
      <dgm:prSet/>
      <dgm:spPr/>
      <dgm:t>
        <a:bodyPr/>
        <a:lstStyle/>
        <a:p>
          <a:endParaRPr lang="en-US"/>
        </a:p>
      </dgm:t>
    </dgm:pt>
    <dgm:pt modelId="{E6741546-F0A4-9A45-BD24-FDEF66169AD8}" type="sibTrans" cxnId="{1EDD1591-FA53-5841-8259-50C3AB5A80AF}">
      <dgm:prSet/>
      <dgm:spPr/>
      <dgm:t>
        <a:bodyPr/>
        <a:lstStyle/>
        <a:p>
          <a:endParaRPr lang="en-US"/>
        </a:p>
      </dgm:t>
    </dgm:pt>
    <dgm:pt modelId="{CD9E8B9F-2369-984D-8740-269DEC0DDD29}">
      <dgm:prSet phldrT="[Text]"/>
      <dgm:spPr/>
      <dgm:t>
        <a:bodyPr/>
        <a:lstStyle/>
        <a:p>
          <a:r>
            <a:rPr lang="en-US" dirty="0" err="1" smtClean="0"/>
            <a:t>partiti</a:t>
          </a:r>
          <a:endParaRPr lang="en-US" dirty="0"/>
        </a:p>
      </dgm:t>
    </dgm:pt>
    <dgm:pt modelId="{725CA5EB-BCCA-2E42-981F-1DF83ED26704}" type="parTrans" cxnId="{18FEC5EB-7851-484C-AD30-F1D479A96992}">
      <dgm:prSet/>
      <dgm:spPr/>
      <dgm:t>
        <a:bodyPr/>
        <a:lstStyle/>
        <a:p>
          <a:endParaRPr lang="en-US"/>
        </a:p>
      </dgm:t>
    </dgm:pt>
    <dgm:pt modelId="{9F11F21D-D310-4746-B56E-B93586D8914A}" type="sibTrans" cxnId="{18FEC5EB-7851-484C-AD30-F1D479A96992}">
      <dgm:prSet/>
      <dgm:spPr/>
      <dgm:t>
        <a:bodyPr/>
        <a:lstStyle/>
        <a:p>
          <a:endParaRPr lang="en-US"/>
        </a:p>
      </dgm:t>
    </dgm:pt>
    <dgm:pt modelId="{398ACA46-2F8F-8A46-813D-06D3C8FBCD2C}" type="pres">
      <dgm:prSet presAssocID="{B8AD408B-397A-D442-98B4-A2F1EDD2C75F}" presName="Name0" presStyleCnt="0">
        <dgm:presLayoutVars>
          <dgm:dir/>
          <dgm:animLvl val="lvl"/>
          <dgm:resizeHandles val="exact"/>
        </dgm:presLayoutVars>
      </dgm:prSet>
      <dgm:spPr/>
    </dgm:pt>
    <dgm:pt modelId="{8552D9D9-9121-3B47-8141-580D2ECDC350}" type="pres">
      <dgm:prSet presAssocID="{701BA196-D7F5-7946-B48F-20753476A1F2}" presName="Name8" presStyleCnt="0"/>
      <dgm:spPr/>
    </dgm:pt>
    <dgm:pt modelId="{46EBB6DF-AEA7-0448-B20F-01B19735E2BE}" type="pres">
      <dgm:prSet presAssocID="{701BA196-D7F5-7946-B48F-20753476A1F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8F82A-69FC-2345-BDE0-62263AF66B95}" type="pres">
      <dgm:prSet presAssocID="{701BA196-D7F5-7946-B48F-20753476A1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E20D9-65A3-EE47-B03F-17EED2278A4F}" type="pres">
      <dgm:prSet presAssocID="{23FC26E8-19F0-3848-9C0C-062B31923DCA}" presName="Name8" presStyleCnt="0"/>
      <dgm:spPr/>
    </dgm:pt>
    <dgm:pt modelId="{685E745A-0888-0842-9718-6B0A9942CFAD}" type="pres">
      <dgm:prSet presAssocID="{23FC26E8-19F0-3848-9C0C-062B31923DC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FBA82-5E27-DF47-A858-2337928CE3E2}" type="pres">
      <dgm:prSet presAssocID="{23FC26E8-19F0-3848-9C0C-062B31923D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182E4-C43F-CF4F-841A-00940413E71E}" type="pres">
      <dgm:prSet presAssocID="{CD9E8B9F-2369-984D-8740-269DEC0DDD29}" presName="Name8" presStyleCnt="0"/>
      <dgm:spPr/>
    </dgm:pt>
    <dgm:pt modelId="{11E51BFD-3BAA-F84D-B041-FF687C2D38A8}" type="pres">
      <dgm:prSet presAssocID="{CD9E8B9F-2369-984D-8740-269DEC0DDD2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316A1-941C-1445-A05B-81C102AF4C0C}" type="pres">
      <dgm:prSet presAssocID="{CD9E8B9F-2369-984D-8740-269DEC0DDD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66B85-3DF8-3649-B579-7324086CC3F9}" type="presOf" srcId="{CD9E8B9F-2369-984D-8740-269DEC0DDD29}" destId="{89A316A1-941C-1445-A05B-81C102AF4C0C}" srcOrd="1" destOrd="0" presId="urn:microsoft.com/office/officeart/2005/8/layout/pyramid3"/>
    <dgm:cxn modelId="{B31A5F6E-90E4-284D-8268-52D8D318F77C}" type="presOf" srcId="{23FC26E8-19F0-3848-9C0C-062B31923DCA}" destId="{249FBA82-5E27-DF47-A858-2337928CE3E2}" srcOrd="1" destOrd="0" presId="urn:microsoft.com/office/officeart/2005/8/layout/pyramid3"/>
    <dgm:cxn modelId="{F7933D11-9109-2342-BDF2-E30BD8FE61B9}" type="presOf" srcId="{23FC26E8-19F0-3848-9C0C-062B31923DCA}" destId="{685E745A-0888-0842-9718-6B0A9942CFAD}" srcOrd="0" destOrd="0" presId="urn:microsoft.com/office/officeart/2005/8/layout/pyramid3"/>
    <dgm:cxn modelId="{1EDD1591-FA53-5841-8259-50C3AB5A80AF}" srcId="{B8AD408B-397A-D442-98B4-A2F1EDD2C75F}" destId="{23FC26E8-19F0-3848-9C0C-062B31923DCA}" srcOrd="1" destOrd="0" parTransId="{0B52EF96-7C59-F943-9DA3-7EDB34BE4789}" sibTransId="{E6741546-F0A4-9A45-BD24-FDEF66169AD8}"/>
    <dgm:cxn modelId="{C7BF0D0B-ADF8-CD4A-8929-024567DF292E}" type="presOf" srcId="{701BA196-D7F5-7946-B48F-20753476A1F2}" destId="{0EF8F82A-69FC-2345-BDE0-62263AF66B95}" srcOrd="1" destOrd="0" presId="urn:microsoft.com/office/officeart/2005/8/layout/pyramid3"/>
    <dgm:cxn modelId="{657DC349-57A8-6448-AC3F-81F808B265AE}" type="presOf" srcId="{CD9E8B9F-2369-984D-8740-269DEC0DDD29}" destId="{11E51BFD-3BAA-F84D-B041-FF687C2D38A8}" srcOrd="0" destOrd="0" presId="urn:microsoft.com/office/officeart/2005/8/layout/pyramid3"/>
    <dgm:cxn modelId="{18FEC5EB-7851-484C-AD30-F1D479A96992}" srcId="{B8AD408B-397A-D442-98B4-A2F1EDD2C75F}" destId="{CD9E8B9F-2369-984D-8740-269DEC0DDD29}" srcOrd="2" destOrd="0" parTransId="{725CA5EB-BCCA-2E42-981F-1DF83ED26704}" sibTransId="{9F11F21D-D310-4746-B56E-B93586D8914A}"/>
    <dgm:cxn modelId="{7BD12905-A9A2-C24A-B103-C376D5749AB3}" type="presOf" srcId="{B8AD408B-397A-D442-98B4-A2F1EDD2C75F}" destId="{398ACA46-2F8F-8A46-813D-06D3C8FBCD2C}" srcOrd="0" destOrd="0" presId="urn:microsoft.com/office/officeart/2005/8/layout/pyramid3"/>
    <dgm:cxn modelId="{6AE17353-4A25-814B-BD9E-7F53D9B4DECE}" srcId="{B8AD408B-397A-D442-98B4-A2F1EDD2C75F}" destId="{701BA196-D7F5-7946-B48F-20753476A1F2}" srcOrd="0" destOrd="0" parTransId="{6AC03C5A-79C5-2645-A921-69A1588A7688}" sibTransId="{22D89F4D-8B77-394A-8EB6-58A6CBEC5E56}"/>
    <dgm:cxn modelId="{91867CDD-97D5-A649-AF12-0C15B1266245}" type="presOf" srcId="{701BA196-D7F5-7946-B48F-20753476A1F2}" destId="{46EBB6DF-AEA7-0448-B20F-01B19735E2BE}" srcOrd="0" destOrd="0" presId="urn:microsoft.com/office/officeart/2005/8/layout/pyramid3"/>
    <dgm:cxn modelId="{F9FC76EB-DE50-9A4D-ABDA-19647D88F78A}" type="presParOf" srcId="{398ACA46-2F8F-8A46-813D-06D3C8FBCD2C}" destId="{8552D9D9-9121-3B47-8141-580D2ECDC350}" srcOrd="0" destOrd="0" presId="urn:microsoft.com/office/officeart/2005/8/layout/pyramid3"/>
    <dgm:cxn modelId="{7C00198D-866C-C041-A3AC-2EB0B866D4BA}" type="presParOf" srcId="{8552D9D9-9121-3B47-8141-580D2ECDC350}" destId="{46EBB6DF-AEA7-0448-B20F-01B19735E2BE}" srcOrd="0" destOrd="0" presId="urn:microsoft.com/office/officeart/2005/8/layout/pyramid3"/>
    <dgm:cxn modelId="{CBFE3164-5DBF-3847-9E52-D9746BE5002D}" type="presParOf" srcId="{8552D9D9-9121-3B47-8141-580D2ECDC350}" destId="{0EF8F82A-69FC-2345-BDE0-62263AF66B95}" srcOrd="1" destOrd="0" presId="urn:microsoft.com/office/officeart/2005/8/layout/pyramid3"/>
    <dgm:cxn modelId="{20D3B481-4E84-9A48-ACFF-F00E552B6C02}" type="presParOf" srcId="{398ACA46-2F8F-8A46-813D-06D3C8FBCD2C}" destId="{347E20D9-65A3-EE47-B03F-17EED2278A4F}" srcOrd="1" destOrd="0" presId="urn:microsoft.com/office/officeart/2005/8/layout/pyramid3"/>
    <dgm:cxn modelId="{F8C0AF4C-3081-574A-875F-3FBC3016B10F}" type="presParOf" srcId="{347E20D9-65A3-EE47-B03F-17EED2278A4F}" destId="{685E745A-0888-0842-9718-6B0A9942CFAD}" srcOrd="0" destOrd="0" presId="urn:microsoft.com/office/officeart/2005/8/layout/pyramid3"/>
    <dgm:cxn modelId="{03B68F88-1BDE-524E-85AB-32FBA50F942D}" type="presParOf" srcId="{347E20D9-65A3-EE47-B03F-17EED2278A4F}" destId="{249FBA82-5E27-DF47-A858-2337928CE3E2}" srcOrd="1" destOrd="0" presId="urn:microsoft.com/office/officeart/2005/8/layout/pyramid3"/>
    <dgm:cxn modelId="{C7E1A288-0ECC-BE45-93FF-A7768D51C664}" type="presParOf" srcId="{398ACA46-2F8F-8A46-813D-06D3C8FBCD2C}" destId="{927182E4-C43F-CF4F-841A-00940413E71E}" srcOrd="2" destOrd="0" presId="urn:microsoft.com/office/officeart/2005/8/layout/pyramid3"/>
    <dgm:cxn modelId="{8D9441CB-61B9-C641-856A-9946F08FEDE2}" type="presParOf" srcId="{927182E4-C43F-CF4F-841A-00940413E71E}" destId="{11E51BFD-3BAA-F84D-B041-FF687C2D38A8}" srcOrd="0" destOrd="0" presId="urn:microsoft.com/office/officeart/2005/8/layout/pyramid3"/>
    <dgm:cxn modelId="{3F24D7DC-6906-524B-8CE7-2B477DD5499F}" type="presParOf" srcId="{927182E4-C43F-CF4F-841A-00940413E71E}" destId="{89A316A1-941C-1445-A05B-81C102AF4C0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00FFC1-ACE9-2149-BE21-7B5D9E0B83C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DBA31F85-6BF5-294C-91B3-433EB8B238C5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Effettiva</a:t>
          </a:r>
          <a:r>
            <a:rPr lang="en-US" sz="1200" dirty="0" smtClean="0">
              <a:solidFill>
                <a:schemeClr val="tx1"/>
              </a:solidFill>
            </a:rPr>
            <a:t> influenza </a:t>
          </a:r>
          <a:r>
            <a:rPr lang="en-US" sz="1200" dirty="0" err="1" smtClean="0">
              <a:solidFill>
                <a:schemeClr val="tx1"/>
              </a:solidFill>
            </a:rPr>
            <a:t>sulle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dirty="0" err="1" smtClean="0">
              <a:solidFill>
                <a:schemeClr val="tx1"/>
              </a:solidFill>
            </a:rPr>
            <a:t>scelte</a:t>
          </a:r>
          <a:endParaRPr lang="en-US" sz="1200" dirty="0">
            <a:solidFill>
              <a:schemeClr val="tx1"/>
            </a:solidFill>
          </a:endParaRPr>
        </a:p>
      </dgm:t>
    </dgm:pt>
    <dgm:pt modelId="{DC182BB7-1DF9-D14E-A2F2-E923CDAD8584}" type="parTrans" cxnId="{0464E717-3097-114A-8177-789FBC86C78C}">
      <dgm:prSet/>
      <dgm:spPr/>
      <dgm:t>
        <a:bodyPr/>
        <a:lstStyle/>
        <a:p>
          <a:endParaRPr lang="en-US"/>
        </a:p>
      </dgm:t>
    </dgm:pt>
    <dgm:pt modelId="{CDAE9216-57C3-774F-A47B-07E6B38CE68C}" type="sibTrans" cxnId="{0464E717-3097-114A-8177-789FBC86C78C}">
      <dgm:prSet/>
      <dgm:spPr/>
      <dgm:t>
        <a:bodyPr/>
        <a:lstStyle/>
        <a:p>
          <a:endParaRPr lang="en-US"/>
        </a:p>
      </dgm:t>
    </dgm:pt>
    <dgm:pt modelId="{F03A3B7D-9991-094D-A276-4E4D9C900F61}">
      <dgm:prSet phldrT="[Text]" custT="1"/>
      <dgm:spPr/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Motivazione</a:t>
          </a:r>
          <a:r>
            <a:rPr lang="en-US" sz="1200" dirty="0" smtClean="0">
              <a:solidFill>
                <a:schemeClr val="tx1"/>
              </a:solidFill>
            </a:rPr>
            <a:t> a </a:t>
          </a:r>
          <a:r>
            <a:rPr lang="en-US" sz="1100" dirty="0" err="1" smtClean="0">
              <a:solidFill>
                <a:schemeClr val="tx1"/>
              </a:solidFill>
            </a:rPr>
            <a:t>partecipare</a:t>
          </a:r>
          <a:endParaRPr lang="en-US" sz="1100" dirty="0">
            <a:solidFill>
              <a:schemeClr val="tx1"/>
            </a:solidFill>
          </a:endParaRPr>
        </a:p>
      </dgm:t>
    </dgm:pt>
    <dgm:pt modelId="{6A5501D6-E812-8649-8F13-96BB78C8789A}" type="parTrans" cxnId="{6CE4BBE1-825A-6949-86F1-DBCC66424E8B}">
      <dgm:prSet/>
      <dgm:spPr/>
      <dgm:t>
        <a:bodyPr/>
        <a:lstStyle/>
        <a:p>
          <a:endParaRPr lang="en-US"/>
        </a:p>
      </dgm:t>
    </dgm:pt>
    <dgm:pt modelId="{BA628E2D-BD8D-4A46-9BF9-08BFED45BBE6}" type="sibTrans" cxnId="{6CE4BBE1-825A-6949-86F1-DBCC66424E8B}">
      <dgm:prSet/>
      <dgm:spPr/>
      <dgm:t>
        <a:bodyPr/>
        <a:lstStyle/>
        <a:p>
          <a:endParaRPr lang="en-US"/>
        </a:p>
      </dgm:t>
    </dgm:pt>
    <dgm:pt modelId="{FBB78727-F2F3-8449-95F1-8F01B09555EA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</a:rPr>
            <a:t>Relazione</a:t>
          </a:r>
          <a:r>
            <a:rPr lang="en-US" sz="1100" dirty="0" smtClean="0">
              <a:solidFill>
                <a:schemeClr val="tx1"/>
              </a:solidFill>
            </a:rPr>
            <a:t> democrazia </a:t>
          </a:r>
          <a:r>
            <a:rPr lang="en-US" sz="1100" dirty="0" err="1" smtClean="0">
              <a:solidFill>
                <a:schemeClr val="tx1"/>
              </a:solidFill>
            </a:rPr>
            <a:t>partecipativa</a:t>
          </a:r>
          <a:r>
            <a:rPr lang="en-US" sz="1100" dirty="0" smtClean="0">
              <a:solidFill>
                <a:schemeClr val="tx1"/>
              </a:solidFill>
            </a:rPr>
            <a:t>/</a:t>
          </a:r>
          <a:r>
            <a:rPr lang="en-US" sz="1100" dirty="0" err="1" smtClean="0">
              <a:solidFill>
                <a:schemeClr val="tx1"/>
              </a:solidFill>
            </a:rPr>
            <a:t>rappresentativa</a:t>
          </a:r>
          <a:endParaRPr lang="en-US" sz="1100" dirty="0">
            <a:solidFill>
              <a:schemeClr val="tx1"/>
            </a:solidFill>
          </a:endParaRPr>
        </a:p>
      </dgm:t>
    </dgm:pt>
    <dgm:pt modelId="{35EDFB9E-BE8E-164F-9DDC-661A38E34A42}" type="sibTrans" cxnId="{2EEEC246-0249-4C4B-8600-2FD5B5286A35}">
      <dgm:prSet/>
      <dgm:spPr/>
      <dgm:t>
        <a:bodyPr/>
        <a:lstStyle/>
        <a:p>
          <a:endParaRPr lang="en-US"/>
        </a:p>
      </dgm:t>
    </dgm:pt>
    <dgm:pt modelId="{D5B5A338-D6E4-9740-98A0-F91AD764E8F3}" type="parTrans" cxnId="{2EEEC246-0249-4C4B-8600-2FD5B5286A35}">
      <dgm:prSet/>
      <dgm:spPr/>
      <dgm:t>
        <a:bodyPr/>
        <a:lstStyle/>
        <a:p>
          <a:endParaRPr lang="en-US"/>
        </a:p>
      </dgm:t>
    </dgm:pt>
    <dgm:pt modelId="{1ECF7AC7-D734-424F-B1E9-ABBA0E36B48C}" type="pres">
      <dgm:prSet presAssocID="{B500FFC1-ACE9-2149-BE21-7B5D9E0B83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ECEB42-067D-C346-8201-D6B3E20A3E06}" type="pres">
      <dgm:prSet presAssocID="{DBA31F85-6BF5-294C-91B3-433EB8B238C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61DED-7DFA-F84D-8206-3B33C9A07F5E}" type="pres">
      <dgm:prSet presAssocID="{DBA31F85-6BF5-294C-91B3-433EB8B238C5}" presName="gear1srcNode" presStyleLbl="node1" presStyleIdx="0" presStyleCnt="3"/>
      <dgm:spPr/>
      <dgm:t>
        <a:bodyPr/>
        <a:lstStyle/>
        <a:p>
          <a:endParaRPr lang="en-US"/>
        </a:p>
      </dgm:t>
    </dgm:pt>
    <dgm:pt modelId="{95EFB942-4FB9-E443-A4B6-2603DDB9A8A7}" type="pres">
      <dgm:prSet presAssocID="{DBA31F85-6BF5-294C-91B3-433EB8B238C5}" presName="gear1dstNode" presStyleLbl="node1" presStyleIdx="0" presStyleCnt="3"/>
      <dgm:spPr/>
      <dgm:t>
        <a:bodyPr/>
        <a:lstStyle/>
        <a:p>
          <a:endParaRPr lang="en-US"/>
        </a:p>
      </dgm:t>
    </dgm:pt>
    <dgm:pt modelId="{5FCE4AA0-02F8-2A47-903D-016DA3EB8DEF}" type="pres">
      <dgm:prSet presAssocID="{F03A3B7D-9991-094D-A276-4E4D9C900F61}" presName="gear2" presStyleLbl="node1" presStyleIdx="1" presStyleCnt="3" custScaleX="108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A2AF8-3EF3-9A4F-BF26-119BF111C39E}" type="pres">
      <dgm:prSet presAssocID="{F03A3B7D-9991-094D-A276-4E4D9C900F61}" presName="gear2srcNode" presStyleLbl="node1" presStyleIdx="1" presStyleCnt="3"/>
      <dgm:spPr/>
      <dgm:t>
        <a:bodyPr/>
        <a:lstStyle/>
        <a:p>
          <a:endParaRPr lang="en-US"/>
        </a:p>
      </dgm:t>
    </dgm:pt>
    <dgm:pt modelId="{95CB3EC9-A5B7-3F46-BC5F-E76212630B7C}" type="pres">
      <dgm:prSet presAssocID="{F03A3B7D-9991-094D-A276-4E4D9C900F61}" presName="gear2dstNode" presStyleLbl="node1" presStyleIdx="1" presStyleCnt="3"/>
      <dgm:spPr/>
      <dgm:t>
        <a:bodyPr/>
        <a:lstStyle/>
        <a:p>
          <a:endParaRPr lang="en-US"/>
        </a:p>
      </dgm:t>
    </dgm:pt>
    <dgm:pt modelId="{7306640F-0C14-9247-BF2A-8E2F42319194}" type="pres">
      <dgm:prSet presAssocID="{FBB78727-F2F3-8449-95F1-8F01B09555EA}" presName="gear3" presStyleLbl="node1" presStyleIdx="2" presStyleCnt="3" custScaleX="116419"/>
      <dgm:spPr/>
      <dgm:t>
        <a:bodyPr/>
        <a:lstStyle/>
        <a:p>
          <a:endParaRPr lang="en-US"/>
        </a:p>
      </dgm:t>
    </dgm:pt>
    <dgm:pt modelId="{59F1F567-E035-BC45-AE89-5B279FCDD233}" type="pres">
      <dgm:prSet presAssocID="{FBB78727-F2F3-8449-95F1-8F01B09555E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0F46B-D39C-F94F-8E76-30AC6D7351BD}" type="pres">
      <dgm:prSet presAssocID="{FBB78727-F2F3-8449-95F1-8F01B09555EA}" presName="gear3srcNode" presStyleLbl="node1" presStyleIdx="2" presStyleCnt="3"/>
      <dgm:spPr/>
      <dgm:t>
        <a:bodyPr/>
        <a:lstStyle/>
        <a:p>
          <a:endParaRPr lang="en-US"/>
        </a:p>
      </dgm:t>
    </dgm:pt>
    <dgm:pt modelId="{117B4922-5C4B-7D46-9CAC-0BB6210F8FC8}" type="pres">
      <dgm:prSet presAssocID="{FBB78727-F2F3-8449-95F1-8F01B09555EA}" presName="gear3dstNode" presStyleLbl="node1" presStyleIdx="2" presStyleCnt="3"/>
      <dgm:spPr/>
      <dgm:t>
        <a:bodyPr/>
        <a:lstStyle/>
        <a:p>
          <a:endParaRPr lang="en-US"/>
        </a:p>
      </dgm:t>
    </dgm:pt>
    <dgm:pt modelId="{EBF413DC-7826-2041-AEA6-6F05527F450D}" type="pres">
      <dgm:prSet presAssocID="{CDAE9216-57C3-774F-A47B-07E6B38CE68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990A52B-1A0E-5D4A-844A-4A564422449E}" type="pres">
      <dgm:prSet presAssocID="{BA628E2D-BD8D-4A46-9BF9-08BFED45BBE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88ADB4E-D981-E744-90A3-E5E0D1160D51}" type="pres">
      <dgm:prSet presAssocID="{35EDFB9E-BE8E-164F-9DDC-661A38E34A4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5A069F2-6092-FB4B-9FA9-149B1D221D19}" type="presOf" srcId="{DBA31F85-6BF5-294C-91B3-433EB8B238C5}" destId="{7CECEB42-067D-C346-8201-D6B3E20A3E06}" srcOrd="0" destOrd="0" presId="urn:microsoft.com/office/officeart/2005/8/layout/gear1"/>
    <dgm:cxn modelId="{68971C47-E56C-3741-BC9B-788ECBB4B9FF}" type="presOf" srcId="{B500FFC1-ACE9-2149-BE21-7B5D9E0B83CF}" destId="{1ECF7AC7-D734-424F-B1E9-ABBA0E36B48C}" srcOrd="0" destOrd="0" presId="urn:microsoft.com/office/officeart/2005/8/layout/gear1"/>
    <dgm:cxn modelId="{2EEEC246-0249-4C4B-8600-2FD5B5286A35}" srcId="{B500FFC1-ACE9-2149-BE21-7B5D9E0B83CF}" destId="{FBB78727-F2F3-8449-95F1-8F01B09555EA}" srcOrd="2" destOrd="0" parTransId="{D5B5A338-D6E4-9740-98A0-F91AD764E8F3}" sibTransId="{35EDFB9E-BE8E-164F-9DDC-661A38E34A42}"/>
    <dgm:cxn modelId="{FBC623B7-BB10-F644-9CB9-59A626DAF52E}" type="presOf" srcId="{DBA31F85-6BF5-294C-91B3-433EB8B238C5}" destId="{95EFB942-4FB9-E443-A4B6-2603DDB9A8A7}" srcOrd="2" destOrd="0" presId="urn:microsoft.com/office/officeart/2005/8/layout/gear1"/>
    <dgm:cxn modelId="{0464E717-3097-114A-8177-789FBC86C78C}" srcId="{B500FFC1-ACE9-2149-BE21-7B5D9E0B83CF}" destId="{DBA31F85-6BF5-294C-91B3-433EB8B238C5}" srcOrd="0" destOrd="0" parTransId="{DC182BB7-1DF9-D14E-A2F2-E923CDAD8584}" sibTransId="{CDAE9216-57C3-774F-A47B-07E6B38CE68C}"/>
    <dgm:cxn modelId="{950CA2C2-5760-3443-A3DC-BF7BC73B74B1}" type="presOf" srcId="{FBB78727-F2F3-8449-95F1-8F01B09555EA}" destId="{2AD0F46B-D39C-F94F-8E76-30AC6D7351BD}" srcOrd="2" destOrd="0" presId="urn:microsoft.com/office/officeart/2005/8/layout/gear1"/>
    <dgm:cxn modelId="{BC9E32D9-6F49-164A-86D1-F2A1657B8F6C}" type="presOf" srcId="{FBB78727-F2F3-8449-95F1-8F01B09555EA}" destId="{7306640F-0C14-9247-BF2A-8E2F42319194}" srcOrd="0" destOrd="0" presId="urn:microsoft.com/office/officeart/2005/8/layout/gear1"/>
    <dgm:cxn modelId="{3877432A-E4CC-5047-9134-199EA9FA0CC8}" type="presOf" srcId="{DBA31F85-6BF5-294C-91B3-433EB8B238C5}" destId="{3BC61DED-7DFA-F84D-8206-3B33C9A07F5E}" srcOrd="1" destOrd="0" presId="urn:microsoft.com/office/officeart/2005/8/layout/gear1"/>
    <dgm:cxn modelId="{061CB8F2-CF79-7F4C-B430-F2555BE4D7A6}" type="presOf" srcId="{F03A3B7D-9991-094D-A276-4E4D9C900F61}" destId="{95CB3EC9-A5B7-3F46-BC5F-E76212630B7C}" srcOrd="2" destOrd="0" presId="urn:microsoft.com/office/officeart/2005/8/layout/gear1"/>
    <dgm:cxn modelId="{D76856AB-AD8E-3E4A-A648-B77D369184F6}" type="presOf" srcId="{FBB78727-F2F3-8449-95F1-8F01B09555EA}" destId="{59F1F567-E035-BC45-AE89-5B279FCDD233}" srcOrd="1" destOrd="0" presId="urn:microsoft.com/office/officeart/2005/8/layout/gear1"/>
    <dgm:cxn modelId="{6CE4BBE1-825A-6949-86F1-DBCC66424E8B}" srcId="{B500FFC1-ACE9-2149-BE21-7B5D9E0B83CF}" destId="{F03A3B7D-9991-094D-A276-4E4D9C900F61}" srcOrd="1" destOrd="0" parTransId="{6A5501D6-E812-8649-8F13-96BB78C8789A}" sibTransId="{BA628E2D-BD8D-4A46-9BF9-08BFED45BBE6}"/>
    <dgm:cxn modelId="{715C1AEA-D865-E847-B4D2-43530F398725}" type="presOf" srcId="{F03A3B7D-9991-094D-A276-4E4D9C900F61}" destId="{5FCE4AA0-02F8-2A47-903D-016DA3EB8DEF}" srcOrd="0" destOrd="0" presId="urn:microsoft.com/office/officeart/2005/8/layout/gear1"/>
    <dgm:cxn modelId="{FF6A6935-328C-C745-97D5-07253CA2F7D4}" type="presOf" srcId="{BA628E2D-BD8D-4A46-9BF9-08BFED45BBE6}" destId="{6990A52B-1A0E-5D4A-844A-4A564422449E}" srcOrd="0" destOrd="0" presId="urn:microsoft.com/office/officeart/2005/8/layout/gear1"/>
    <dgm:cxn modelId="{78A3F463-6257-CD44-AE78-1439911060FC}" type="presOf" srcId="{CDAE9216-57C3-774F-A47B-07E6B38CE68C}" destId="{EBF413DC-7826-2041-AEA6-6F05527F450D}" srcOrd="0" destOrd="0" presId="urn:microsoft.com/office/officeart/2005/8/layout/gear1"/>
    <dgm:cxn modelId="{1E38E9D8-ACE1-534B-8A41-CE8319E8879B}" type="presOf" srcId="{35EDFB9E-BE8E-164F-9DDC-661A38E34A42}" destId="{E88ADB4E-D981-E744-90A3-E5E0D1160D51}" srcOrd="0" destOrd="0" presId="urn:microsoft.com/office/officeart/2005/8/layout/gear1"/>
    <dgm:cxn modelId="{F1CEEA69-E4A2-374D-A09B-503DD2F48EDE}" type="presOf" srcId="{F03A3B7D-9991-094D-A276-4E4D9C900F61}" destId="{C92A2AF8-3EF3-9A4F-BF26-119BF111C39E}" srcOrd="1" destOrd="0" presId="urn:microsoft.com/office/officeart/2005/8/layout/gear1"/>
    <dgm:cxn modelId="{A45B67A2-B671-064F-BDF1-3330567833D5}" type="presOf" srcId="{FBB78727-F2F3-8449-95F1-8F01B09555EA}" destId="{117B4922-5C4B-7D46-9CAC-0BB6210F8FC8}" srcOrd="3" destOrd="0" presId="urn:microsoft.com/office/officeart/2005/8/layout/gear1"/>
    <dgm:cxn modelId="{85A9F468-9A22-4843-8E7F-8E5EA25B76B3}" type="presParOf" srcId="{1ECF7AC7-D734-424F-B1E9-ABBA0E36B48C}" destId="{7CECEB42-067D-C346-8201-D6B3E20A3E06}" srcOrd="0" destOrd="0" presId="urn:microsoft.com/office/officeart/2005/8/layout/gear1"/>
    <dgm:cxn modelId="{E653757F-2006-754E-BA2D-58D8DE76C111}" type="presParOf" srcId="{1ECF7AC7-D734-424F-B1E9-ABBA0E36B48C}" destId="{3BC61DED-7DFA-F84D-8206-3B33C9A07F5E}" srcOrd="1" destOrd="0" presId="urn:microsoft.com/office/officeart/2005/8/layout/gear1"/>
    <dgm:cxn modelId="{BAAEC919-F57B-E641-81D8-DCB02D8FC528}" type="presParOf" srcId="{1ECF7AC7-D734-424F-B1E9-ABBA0E36B48C}" destId="{95EFB942-4FB9-E443-A4B6-2603DDB9A8A7}" srcOrd="2" destOrd="0" presId="urn:microsoft.com/office/officeart/2005/8/layout/gear1"/>
    <dgm:cxn modelId="{12BFD57F-722F-064E-9523-A578B67E088C}" type="presParOf" srcId="{1ECF7AC7-D734-424F-B1E9-ABBA0E36B48C}" destId="{5FCE4AA0-02F8-2A47-903D-016DA3EB8DEF}" srcOrd="3" destOrd="0" presId="urn:microsoft.com/office/officeart/2005/8/layout/gear1"/>
    <dgm:cxn modelId="{3F195A31-46BE-AE40-B2F1-A8219AB469CE}" type="presParOf" srcId="{1ECF7AC7-D734-424F-B1E9-ABBA0E36B48C}" destId="{C92A2AF8-3EF3-9A4F-BF26-119BF111C39E}" srcOrd="4" destOrd="0" presId="urn:microsoft.com/office/officeart/2005/8/layout/gear1"/>
    <dgm:cxn modelId="{96F69EFA-2307-FC44-A149-A22C375AD3F1}" type="presParOf" srcId="{1ECF7AC7-D734-424F-B1E9-ABBA0E36B48C}" destId="{95CB3EC9-A5B7-3F46-BC5F-E76212630B7C}" srcOrd="5" destOrd="0" presId="urn:microsoft.com/office/officeart/2005/8/layout/gear1"/>
    <dgm:cxn modelId="{28FF0DBA-A1A1-954D-969B-F9FB2E01A04A}" type="presParOf" srcId="{1ECF7AC7-D734-424F-B1E9-ABBA0E36B48C}" destId="{7306640F-0C14-9247-BF2A-8E2F42319194}" srcOrd="6" destOrd="0" presId="urn:microsoft.com/office/officeart/2005/8/layout/gear1"/>
    <dgm:cxn modelId="{537B58C4-82EC-4641-BF74-FD85C75BB1C3}" type="presParOf" srcId="{1ECF7AC7-D734-424F-B1E9-ABBA0E36B48C}" destId="{59F1F567-E035-BC45-AE89-5B279FCDD233}" srcOrd="7" destOrd="0" presId="urn:microsoft.com/office/officeart/2005/8/layout/gear1"/>
    <dgm:cxn modelId="{DC37741B-3D58-D448-9748-DF00658E0F3B}" type="presParOf" srcId="{1ECF7AC7-D734-424F-B1E9-ABBA0E36B48C}" destId="{2AD0F46B-D39C-F94F-8E76-30AC6D7351BD}" srcOrd="8" destOrd="0" presId="urn:microsoft.com/office/officeart/2005/8/layout/gear1"/>
    <dgm:cxn modelId="{BA85B287-ECD5-074D-94AB-623178184039}" type="presParOf" srcId="{1ECF7AC7-D734-424F-B1E9-ABBA0E36B48C}" destId="{117B4922-5C4B-7D46-9CAC-0BB6210F8FC8}" srcOrd="9" destOrd="0" presId="urn:microsoft.com/office/officeart/2005/8/layout/gear1"/>
    <dgm:cxn modelId="{81CB3871-1C80-D342-934E-0E8BF0E9E2AE}" type="presParOf" srcId="{1ECF7AC7-D734-424F-B1E9-ABBA0E36B48C}" destId="{EBF413DC-7826-2041-AEA6-6F05527F450D}" srcOrd="10" destOrd="0" presId="urn:microsoft.com/office/officeart/2005/8/layout/gear1"/>
    <dgm:cxn modelId="{C6A188F0-F703-9346-BD43-16F85CFCAA1B}" type="presParOf" srcId="{1ECF7AC7-D734-424F-B1E9-ABBA0E36B48C}" destId="{6990A52B-1A0E-5D4A-844A-4A564422449E}" srcOrd="11" destOrd="0" presId="urn:microsoft.com/office/officeart/2005/8/layout/gear1"/>
    <dgm:cxn modelId="{B72AC608-E1B9-C14D-8340-5FBC97A28CD2}" type="presParOf" srcId="{1ECF7AC7-D734-424F-B1E9-ABBA0E36B48C}" destId="{E88ADB4E-D981-E744-90A3-E5E0D1160D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E8B97D-6CD5-C94A-AFF7-6EEBD2C39CF5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D57EC-7EDC-5E4C-B349-48755D7ADE8C}">
      <dgm:prSet phldrT="[Text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ea typeface="+mn-ea"/>
              <a:cs typeface="+mn-cs"/>
            </a:rPr>
            <a:t>Generazione di </a:t>
          </a:r>
          <a:r>
            <a:rPr lang="it-IT" b="1" dirty="0" smtClean="0">
              <a:solidFill>
                <a:srgbClr val="000000"/>
              </a:solidFill>
              <a:ea typeface="+mn-ea"/>
              <a:cs typeface="+mn-cs"/>
            </a:rPr>
            <a:t>capitale sociale</a:t>
          </a:r>
        </a:p>
      </dgm:t>
    </dgm:pt>
    <dgm:pt modelId="{FC664864-CF77-8540-829C-529C51C9078F}" type="parTrans" cxnId="{04E1C3A3-034A-2743-9F2A-60D9E79F7B5D}">
      <dgm:prSet/>
      <dgm:spPr/>
      <dgm:t>
        <a:bodyPr/>
        <a:lstStyle/>
        <a:p>
          <a:endParaRPr lang="en-US"/>
        </a:p>
      </dgm:t>
    </dgm:pt>
    <dgm:pt modelId="{9D025A47-02BA-6145-B7AB-D40693BA73C1}" type="sibTrans" cxnId="{04E1C3A3-034A-2743-9F2A-60D9E79F7B5D}">
      <dgm:prSet/>
      <dgm:spPr/>
      <dgm:t>
        <a:bodyPr/>
        <a:lstStyle/>
        <a:p>
          <a:endParaRPr lang="en-US"/>
        </a:p>
      </dgm:t>
    </dgm:pt>
    <dgm:pt modelId="{05CF2CD7-27C6-1B4E-85AE-8690D91295DE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ea typeface="+mn-ea"/>
              <a:cs typeface="+mn-cs"/>
            </a:rPr>
            <a:t>vitalità delle sfera pubblica </a:t>
          </a:r>
          <a:r>
            <a:rPr lang="it-IT" dirty="0" smtClean="0">
              <a:solidFill>
                <a:schemeClr val="tx1"/>
              </a:solidFill>
              <a:ea typeface="+mn-ea"/>
              <a:cs typeface="+mn-cs"/>
            </a:rPr>
            <a:t>e della società civile </a:t>
          </a:r>
          <a:endParaRPr lang="en-US" dirty="0">
            <a:solidFill>
              <a:schemeClr val="tx1"/>
            </a:solidFill>
          </a:endParaRPr>
        </a:p>
      </dgm:t>
    </dgm:pt>
    <dgm:pt modelId="{015BE5D4-E721-A549-8391-907B574DDBF5}" type="parTrans" cxnId="{49DF2CA6-FE9A-D44F-B61B-7ED0235E49B0}">
      <dgm:prSet/>
      <dgm:spPr/>
      <dgm:t>
        <a:bodyPr/>
        <a:lstStyle/>
        <a:p>
          <a:endParaRPr lang="en-US"/>
        </a:p>
      </dgm:t>
    </dgm:pt>
    <dgm:pt modelId="{9E3E8036-EFD6-8349-A742-50BBBEDCD062}" type="sibTrans" cxnId="{49DF2CA6-FE9A-D44F-B61B-7ED0235E49B0}">
      <dgm:prSet/>
      <dgm:spPr/>
      <dgm:t>
        <a:bodyPr/>
        <a:lstStyle/>
        <a:p>
          <a:endParaRPr lang="en-US"/>
        </a:p>
      </dgm:t>
    </dgm:pt>
    <dgm:pt modelId="{12C80F14-B117-974B-BFD0-BC8DDA4FCA56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ea typeface="+mn-ea"/>
              <a:cs typeface="+mn-cs"/>
            </a:rPr>
            <a:t>legittimità</a:t>
          </a:r>
          <a:r>
            <a:rPr lang="it-IT" dirty="0" smtClean="0">
              <a:solidFill>
                <a:schemeClr val="tx1"/>
              </a:solidFill>
              <a:ea typeface="+mn-ea"/>
              <a:cs typeface="+mn-cs"/>
            </a:rPr>
            <a:t> e </a:t>
          </a:r>
          <a:r>
            <a:rPr lang="it-IT" b="1" dirty="0" smtClean="0">
              <a:solidFill>
                <a:schemeClr val="tx1"/>
              </a:solidFill>
              <a:ea typeface="+mn-ea"/>
              <a:cs typeface="+mn-cs"/>
            </a:rPr>
            <a:t>stabilità</a:t>
          </a:r>
          <a:r>
            <a:rPr lang="it-IT" dirty="0" smtClean="0">
              <a:solidFill>
                <a:schemeClr val="tx1"/>
              </a:solidFill>
              <a:ea typeface="+mn-ea"/>
              <a:cs typeface="+mn-cs"/>
            </a:rPr>
            <a:t> delle istituzioni </a:t>
          </a:r>
          <a:r>
            <a:rPr lang="it-IT" dirty="0" err="1" smtClean="0">
              <a:solidFill>
                <a:schemeClr val="tx1"/>
              </a:solidFill>
              <a:ea typeface="+mn-ea"/>
              <a:cs typeface="+mn-cs"/>
            </a:rPr>
            <a:t>rapp.ve</a:t>
          </a:r>
          <a:r>
            <a:rPr lang="it-IT" dirty="0" smtClean="0">
              <a:solidFill>
                <a:schemeClr val="tx1"/>
              </a:solidFill>
              <a:ea typeface="+mn-ea"/>
              <a:cs typeface="+mn-cs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BF957AB-E1CD-6A42-9A83-9F86DE747906}" type="parTrans" cxnId="{DC118EAE-DC90-2A4C-A049-B6B176EEE374}">
      <dgm:prSet/>
      <dgm:spPr/>
      <dgm:t>
        <a:bodyPr/>
        <a:lstStyle/>
        <a:p>
          <a:endParaRPr lang="en-US"/>
        </a:p>
      </dgm:t>
    </dgm:pt>
    <dgm:pt modelId="{13A4198D-8AA2-134F-9539-617468380A2A}" type="sibTrans" cxnId="{DC118EAE-DC90-2A4C-A049-B6B176EEE374}">
      <dgm:prSet/>
      <dgm:spPr/>
      <dgm:t>
        <a:bodyPr/>
        <a:lstStyle/>
        <a:p>
          <a:endParaRPr lang="en-US"/>
        </a:p>
      </dgm:t>
    </dgm:pt>
    <dgm:pt modelId="{83BDEDF0-0A45-9340-B0A8-44DC63C02305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ea typeface="+mn-ea"/>
              <a:cs typeface="+mn-cs"/>
            </a:rPr>
            <a:t>efficacia</a:t>
          </a:r>
          <a:r>
            <a:rPr lang="it-IT" dirty="0" smtClean="0">
              <a:solidFill>
                <a:schemeClr val="tx1"/>
              </a:solidFill>
              <a:ea typeface="+mn-ea"/>
              <a:cs typeface="+mn-cs"/>
            </a:rPr>
            <a:t> delle politiche pubbliche</a:t>
          </a:r>
          <a:endParaRPr lang="en-US" dirty="0">
            <a:solidFill>
              <a:schemeClr val="tx1"/>
            </a:solidFill>
          </a:endParaRPr>
        </a:p>
      </dgm:t>
    </dgm:pt>
    <dgm:pt modelId="{5AA7A465-4717-BD44-BF43-CC6AEDFFEF28}" type="parTrans" cxnId="{4BAF7AB5-CC18-534B-BB96-04040992791E}">
      <dgm:prSet/>
      <dgm:spPr/>
      <dgm:t>
        <a:bodyPr/>
        <a:lstStyle/>
        <a:p>
          <a:endParaRPr lang="en-US"/>
        </a:p>
      </dgm:t>
    </dgm:pt>
    <dgm:pt modelId="{4DB25C02-78AE-1A4E-8015-0FE3336786BA}" type="sibTrans" cxnId="{4BAF7AB5-CC18-534B-BB96-04040992791E}">
      <dgm:prSet/>
      <dgm:spPr/>
      <dgm:t>
        <a:bodyPr/>
        <a:lstStyle/>
        <a:p>
          <a:endParaRPr lang="en-US"/>
        </a:p>
      </dgm:t>
    </dgm:pt>
    <dgm:pt modelId="{D6AE91E3-55DB-7846-B91C-DDA5358C03AB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Responsabilizzazione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dei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cittadini</a:t>
          </a:r>
          <a:endParaRPr lang="en-US" dirty="0">
            <a:solidFill>
              <a:srgbClr val="000000"/>
            </a:solidFill>
          </a:endParaRPr>
        </a:p>
      </dgm:t>
    </dgm:pt>
    <dgm:pt modelId="{8485A322-9083-1A4B-8571-88041C30FEE9}" type="parTrans" cxnId="{D77CC9BD-E471-A849-8321-C6E965F3DAFA}">
      <dgm:prSet/>
      <dgm:spPr/>
      <dgm:t>
        <a:bodyPr/>
        <a:lstStyle/>
        <a:p>
          <a:endParaRPr lang="en-US"/>
        </a:p>
      </dgm:t>
    </dgm:pt>
    <dgm:pt modelId="{DD26A08C-83FC-E84A-851E-113457A41CBB}" type="sibTrans" cxnId="{D77CC9BD-E471-A849-8321-C6E965F3DAFA}">
      <dgm:prSet/>
      <dgm:spPr/>
      <dgm:t>
        <a:bodyPr/>
        <a:lstStyle/>
        <a:p>
          <a:endParaRPr lang="en-US"/>
        </a:p>
      </dgm:t>
    </dgm:pt>
    <dgm:pt modelId="{EF351E14-D132-554F-9EF0-CF5DDB85B53A}" type="pres">
      <dgm:prSet presAssocID="{0DE8B97D-6CD5-C94A-AFF7-6EEBD2C39C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4628C-E23B-CF49-B481-074B3EC83A57}" type="pres">
      <dgm:prSet presAssocID="{709D57EC-7EDC-5E4C-B349-48755D7ADE8C}" presName="node" presStyleLbl="node1" presStyleIdx="0" presStyleCnt="5" custLinFactNeighborY="-2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F765F-E3D8-4F41-B0D5-D67BE0403261}" type="pres">
      <dgm:prSet presAssocID="{9D025A47-02BA-6145-B7AB-D40693BA73C1}" presName="sibTrans" presStyleCnt="0"/>
      <dgm:spPr/>
    </dgm:pt>
    <dgm:pt modelId="{ADA51BF5-C9AD-5D45-9EEB-6131363260D7}" type="pres">
      <dgm:prSet presAssocID="{05CF2CD7-27C6-1B4E-85AE-8690D91295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90DE4-8FE8-EC4F-B150-AD0587076C92}" type="pres">
      <dgm:prSet presAssocID="{9E3E8036-EFD6-8349-A742-50BBBEDCD062}" presName="sibTrans" presStyleCnt="0"/>
      <dgm:spPr/>
    </dgm:pt>
    <dgm:pt modelId="{3949219C-1C2E-924C-A517-853F32C33167}" type="pres">
      <dgm:prSet presAssocID="{12C80F14-B117-974B-BFD0-BC8DDA4FCA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CBDD4-A29B-6E48-8E2D-32E1800B2B57}" type="pres">
      <dgm:prSet presAssocID="{13A4198D-8AA2-134F-9539-617468380A2A}" presName="sibTrans" presStyleCnt="0"/>
      <dgm:spPr/>
    </dgm:pt>
    <dgm:pt modelId="{4291E76B-CF23-614E-A60D-767B85247F2C}" type="pres">
      <dgm:prSet presAssocID="{83BDEDF0-0A45-9340-B0A8-44DC63C023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99E8-93EF-F14E-9197-7E4AFC7EF63C}" type="pres">
      <dgm:prSet presAssocID="{4DB25C02-78AE-1A4E-8015-0FE3336786BA}" presName="sibTrans" presStyleCnt="0"/>
      <dgm:spPr/>
    </dgm:pt>
    <dgm:pt modelId="{99A1334B-44B7-6C4F-918C-A4DD3506A0DB}" type="pres">
      <dgm:prSet presAssocID="{D6AE91E3-55DB-7846-B91C-DDA5358C03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CC9BD-E471-A849-8321-C6E965F3DAFA}" srcId="{0DE8B97D-6CD5-C94A-AFF7-6EEBD2C39CF5}" destId="{D6AE91E3-55DB-7846-B91C-DDA5358C03AB}" srcOrd="4" destOrd="0" parTransId="{8485A322-9083-1A4B-8571-88041C30FEE9}" sibTransId="{DD26A08C-83FC-E84A-851E-113457A41CBB}"/>
    <dgm:cxn modelId="{0EAC1E0B-1531-2545-BE97-5AC0F10CDB29}" type="presOf" srcId="{0DE8B97D-6CD5-C94A-AFF7-6EEBD2C39CF5}" destId="{EF351E14-D132-554F-9EF0-CF5DDB85B53A}" srcOrd="0" destOrd="0" presId="urn:microsoft.com/office/officeart/2005/8/layout/default"/>
    <dgm:cxn modelId="{61C64925-1E9A-6746-B2A6-571BA751B271}" type="presOf" srcId="{83BDEDF0-0A45-9340-B0A8-44DC63C02305}" destId="{4291E76B-CF23-614E-A60D-767B85247F2C}" srcOrd="0" destOrd="0" presId="urn:microsoft.com/office/officeart/2005/8/layout/default"/>
    <dgm:cxn modelId="{F4335968-4BA8-BB4C-8F97-EC4F655FE9B2}" type="presOf" srcId="{D6AE91E3-55DB-7846-B91C-DDA5358C03AB}" destId="{99A1334B-44B7-6C4F-918C-A4DD3506A0DB}" srcOrd="0" destOrd="0" presId="urn:microsoft.com/office/officeart/2005/8/layout/default"/>
    <dgm:cxn modelId="{49DF2CA6-FE9A-D44F-B61B-7ED0235E49B0}" srcId="{0DE8B97D-6CD5-C94A-AFF7-6EEBD2C39CF5}" destId="{05CF2CD7-27C6-1B4E-85AE-8690D91295DE}" srcOrd="1" destOrd="0" parTransId="{015BE5D4-E721-A549-8391-907B574DDBF5}" sibTransId="{9E3E8036-EFD6-8349-A742-50BBBEDCD062}"/>
    <dgm:cxn modelId="{A59AD8D7-38D8-CF46-88BE-EB30C666B679}" type="presOf" srcId="{12C80F14-B117-974B-BFD0-BC8DDA4FCA56}" destId="{3949219C-1C2E-924C-A517-853F32C33167}" srcOrd="0" destOrd="0" presId="urn:microsoft.com/office/officeart/2005/8/layout/default"/>
    <dgm:cxn modelId="{04E1C3A3-034A-2743-9F2A-60D9E79F7B5D}" srcId="{0DE8B97D-6CD5-C94A-AFF7-6EEBD2C39CF5}" destId="{709D57EC-7EDC-5E4C-B349-48755D7ADE8C}" srcOrd="0" destOrd="0" parTransId="{FC664864-CF77-8540-829C-529C51C9078F}" sibTransId="{9D025A47-02BA-6145-B7AB-D40693BA73C1}"/>
    <dgm:cxn modelId="{0A59FF21-BEEE-C64B-9579-56565A8C11A0}" type="presOf" srcId="{05CF2CD7-27C6-1B4E-85AE-8690D91295DE}" destId="{ADA51BF5-C9AD-5D45-9EEB-6131363260D7}" srcOrd="0" destOrd="0" presId="urn:microsoft.com/office/officeart/2005/8/layout/default"/>
    <dgm:cxn modelId="{4BAF7AB5-CC18-534B-BB96-04040992791E}" srcId="{0DE8B97D-6CD5-C94A-AFF7-6EEBD2C39CF5}" destId="{83BDEDF0-0A45-9340-B0A8-44DC63C02305}" srcOrd="3" destOrd="0" parTransId="{5AA7A465-4717-BD44-BF43-CC6AEDFFEF28}" sibTransId="{4DB25C02-78AE-1A4E-8015-0FE3336786BA}"/>
    <dgm:cxn modelId="{3149D15C-5A20-DD44-9095-B13F1EF086DF}" type="presOf" srcId="{709D57EC-7EDC-5E4C-B349-48755D7ADE8C}" destId="{C874628C-E23B-CF49-B481-074B3EC83A57}" srcOrd="0" destOrd="0" presId="urn:microsoft.com/office/officeart/2005/8/layout/default"/>
    <dgm:cxn modelId="{DC118EAE-DC90-2A4C-A049-B6B176EEE374}" srcId="{0DE8B97D-6CD5-C94A-AFF7-6EEBD2C39CF5}" destId="{12C80F14-B117-974B-BFD0-BC8DDA4FCA56}" srcOrd="2" destOrd="0" parTransId="{9BF957AB-E1CD-6A42-9A83-9F86DE747906}" sibTransId="{13A4198D-8AA2-134F-9539-617468380A2A}"/>
    <dgm:cxn modelId="{E2D82AC6-3B04-4A42-B9B4-1182A862AC6C}" type="presParOf" srcId="{EF351E14-D132-554F-9EF0-CF5DDB85B53A}" destId="{C874628C-E23B-CF49-B481-074B3EC83A57}" srcOrd="0" destOrd="0" presId="urn:microsoft.com/office/officeart/2005/8/layout/default"/>
    <dgm:cxn modelId="{6CC6D34F-CC96-CC44-BAF7-DF954A64D2AD}" type="presParOf" srcId="{EF351E14-D132-554F-9EF0-CF5DDB85B53A}" destId="{0CDF765F-E3D8-4F41-B0D5-D67BE0403261}" srcOrd="1" destOrd="0" presId="urn:microsoft.com/office/officeart/2005/8/layout/default"/>
    <dgm:cxn modelId="{14DC1A06-C172-4B4B-B8F9-4598ADECEE90}" type="presParOf" srcId="{EF351E14-D132-554F-9EF0-CF5DDB85B53A}" destId="{ADA51BF5-C9AD-5D45-9EEB-6131363260D7}" srcOrd="2" destOrd="0" presId="urn:microsoft.com/office/officeart/2005/8/layout/default"/>
    <dgm:cxn modelId="{5594C11C-D669-7642-B4AD-0012C8AEBF9A}" type="presParOf" srcId="{EF351E14-D132-554F-9EF0-CF5DDB85B53A}" destId="{A4C90DE4-8FE8-EC4F-B150-AD0587076C92}" srcOrd="3" destOrd="0" presId="urn:microsoft.com/office/officeart/2005/8/layout/default"/>
    <dgm:cxn modelId="{D83E3BA5-A2A7-7041-95AF-7C703A1292C6}" type="presParOf" srcId="{EF351E14-D132-554F-9EF0-CF5DDB85B53A}" destId="{3949219C-1C2E-924C-A517-853F32C33167}" srcOrd="4" destOrd="0" presId="urn:microsoft.com/office/officeart/2005/8/layout/default"/>
    <dgm:cxn modelId="{61921862-660C-5742-A145-116BD1E52D54}" type="presParOf" srcId="{EF351E14-D132-554F-9EF0-CF5DDB85B53A}" destId="{267CBDD4-A29B-6E48-8E2D-32E1800B2B57}" srcOrd="5" destOrd="0" presId="urn:microsoft.com/office/officeart/2005/8/layout/default"/>
    <dgm:cxn modelId="{166372F3-0843-C940-B521-BB18D5C0D786}" type="presParOf" srcId="{EF351E14-D132-554F-9EF0-CF5DDB85B53A}" destId="{4291E76B-CF23-614E-A60D-767B85247F2C}" srcOrd="6" destOrd="0" presId="urn:microsoft.com/office/officeart/2005/8/layout/default"/>
    <dgm:cxn modelId="{792C5083-B823-E142-B40A-80807CCE9E09}" type="presParOf" srcId="{EF351E14-D132-554F-9EF0-CF5DDB85B53A}" destId="{A0B799E8-93EF-F14E-9197-7E4AFC7EF63C}" srcOrd="7" destOrd="0" presId="urn:microsoft.com/office/officeart/2005/8/layout/default"/>
    <dgm:cxn modelId="{ADE8E738-A3C5-5149-9F11-E601EA3A24F0}" type="presParOf" srcId="{EF351E14-D132-554F-9EF0-CF5DDB85B53A}" destId="{99A1334B-44B7-6C4F-918C-A4DD3506A0D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90A20DC-63F9-5241-B51D-427D3B5B882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77ED2-F9E5-0C49-A73A-C6D52608929F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Risorse: costi, tempo</a:t>
          </a:r>
        </a:p>
      </dgm:t>
    </dgm:pt>
    <dgm:pt modelId="{7B12D9A8-B6B0-D547-8701-A13F95864654}" type="parTrans" cxnId="{7440B26C-946F-5247-AA32-2FA1A57AD301}">
      <dgm:prSet/>
      <dgm:spPr/>
      <dgm:t>
        <a:bodyPr/>
        <a:lstStyle/>
        <a:p>
          <a:endParaRPr lang="en-US"/>
        </a:p>
      </dgm:t>
    </dgm:pt>
    <dgm:pt modelId="{5F3A2798-45D9-C245-94F5-6AAF5B462E4E}" type="sibTrans" cxnId="{7440B26C-946F-5247-AA32-2FA1A57AD301}">
      <dgm:prSet/>
      <dgm:spPr/>
      <dgm:t>
        <a:bodyPr/>
        <a:lstStyle/>
        <a:p>
          <a:endParaRPr lang="en-US"/>
        </a:p>
      </dgm:t>
    </dgm:pt>
    <dgm:pt modelId="{7852F1FE-8620-B649-B2F6-69D55A8FED39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Apatia politica dei cittadini, presi da altre priorità e ‘disabituati’ (cultura civica da costruire)</a:t>
          </a:r>
          <a:endParaRPr lang="en-US" dirty="0">
            <a:solidFill>
              <a:schemeClr val="tx1"/>
            </a:solidFill>
          </a:endParaRPr>
        </a:p>
      </dgm:t>
    </dgm:pt>
    <dgm:pt modelId="{21E61405-EFAC-4E45-AB64-32DC66E74C66}" type="parTrans" cxnId="{52940E9D-B555-F944-AC99-2AE9A1160A0C}">
      <dgm:prSet/>
      <dgm:spPr/>
      <dgm:t>
        <a:bodyPr/>
        <a:lstStyle/>
        <a:p>
          <a:endParaRPr lang="en-US"/>
        </a:p>
      </dgm:t>
    </dgm:pt>
    <dgm:pt modelId="{7A7A1179-02B5-5442-9D65-540C278FA6A1}" type="sibTrans" cxnId="{52940E9D-B555-F944-AC99-2AE9A1160A0C}">
      <dgm:prSet/>
      <dgm:spPr/>
      <dgm:t>
        <a:bodyPr/>
        <a:lstStyle/>
        <a:p>
          <a:endParaRPr lang="en-US"/>
        </a:p>
      </dgm:t>
    </dgm:pt>
    <dgm:pt modelId="{18D0BB4B-CB3E-1340-85D1-9782C4C89AD0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Rischi di manipolazione</a:t>
          </a:r>
          <a:endParaRPr lang="en-US" dirty="0">
            <a:solidFill>
              <a:schemeClr val="tx1"/>
            </a:solidFill>
          </a:endParaRPr>
        </a:p>
      </dgm:t>
    </dgm:pt>
    <dgm:pt modelId="{21FF5518-5194-C343-9DA6-385D815BBF67}" type="parTrans" cxnId="{10232944-E6C1-5040-98C3-77DB96B4D6B7}">
      <dgm:prSet/>
      <dgm:spPr/>
      <dgm:t>
        <a:bodyPr/>
        <a:lstStyle/>
        <a:p>
          <a:endParaRPr lang="en-US"/>
        </a:p>
      </dgm:t>
    </dgm:pt>
    <dgm:pt modelId="{C5AEEAA7-543D-2141-AF81-D8C0D99B7872}" type="sibTrans" cxnId="{10232944-E6C1-5040-98C3-77DB96B4D6B7}">
      <dgm:prSet/>
      <dgm:spPr/>
      <dgm:t>
        <a:bodyPr/>
        <a:lstStyle/>
        <a:p>
          <a:endParaRPr lang="en-US"/>
        </a:p>
      </dgm:t>
    </dgm:pt>
    <dgm:pt modelId="{EC780520-5FF3-FC44-837F-FE54E5AAFA96}" type="pres">
      <dgm:prSet presAssocID="{E90A20DC-63F9-5241-B51D-427D3B5B88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59F57-924E-1745-92D7-4216E3E0F333}" type="pres">
      <dgm:prSet presAssocID="{58D77ED2-F9E5-0C49-A73A-C6D5260892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933B-E4DA-7045-9073-A9203D5BF6F2}" type="pres">
      <dgm:prSet presAssocID="{5F3A2798-45D9-C245-94F5-6AAF5B462E4E}" presName="sibTrans" presStyleCnt="0"/>
      <dgm:spPr/>
    </dgm:pt>
    <dgm:pt modelId="{E29D9E90-B720-834F-B294-0306F6025F65}" type="pres">
      <dgm:prSet presAssocID="{7852F1FE-8620-B649-B2F6-69D55A8FED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9BE80-B9DF-BE4E-92C0-CC2B2D90C411}" type="pres">
      <dgm:prSet presAssocID="{7A7A1179-02B5-5442-9D65-540C278FA6A1}" presName="sibTrans" presStyleCnt="0"/>
      <dgm:spPr/>
    </dgm:pt>
    <dgm:pt modelId="{8C6D3D03-FE8A-9C43-9CDF-DA7C7DC4F236}" type="pres">
      <dgm:prSet presAssocID="{18D0BB4B-CB3E-1340-85D1-9782C4C89A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54D0F-503E-FA41-A659-3135AFB425B5}" type="presOf" srcId="{E90A20DC-63F9-5241-B51D-427D3B5B8827}" destId="{EC780520-5FF3-FC44-837F-FE54E5AAFA96}" srcOrd="0" destOrd="0" presId="urn:microsoft.com/office/officeart/2005/8/layout/default"/>
    <dgm:cxn modelId="{874E9027-4A1B-8448-B2DE-6F179B48A9F4}" type="presOf" srcId="{7852F1FE-8620-B649-B2F6-69D55A8FED39}" destId="{E29D9E90-B720-834F-B294-0306F6025F65}" srcOrd="0" destOrd="0" presId="urn:microsoft.com/office/officeart/2005/8/layout/default"/>
    <dgm:cxn modelId="{A4C8C513-D68E-9240-B73E-681FEE6A7F9E}" type="presOf" srcId="{58D77ED2-F9E5-0C49-A73A-C6D52608929F}" destId="{36559F57-924E-1745-92D7-4216E3E0F333}" srcOrd="0" destOrd="0" presId="urn:microsoft.com/office/officeart/2005/8/layout/default"/>
    <dgm:cxn modelId="{C1CDF673-EF99-894D-9538-72429BD7BF68}" type="presOf" srcId="{18D0BB4B-CB3E-1340-85D1-9782C4C89AD0}" destId="{8C6D3D03-FE8A-9C43-9CDF-DA7C7DC4F236}" srcOrd="0" destOrd="0" presId="urn:microsoft.com/office/officeart/2005/8/layout/default"/>
    <dgm:cxn modelId="{52940E9D-B555-F944-AC99-2AE9A1160A0C}" srcId="{E90A20DC-63F9-5241-B51D-427D3B5B8827}" destId="{7852F1FE-8620-B649-B2F6-69D55A8FED39}" srcOrd="1" destOrd="0" parTransId="{21E61405-EFAC-4E45-AB64-32DC66E74C66}" sibTransId="{7A7A1179-02B5-5442-9D65-540C278FA6A1}"/>
    <dgm:cxn modelId="{7440B26C-946F-5247-AA32-2FA1A57AD301}" srcId="{E90A20DC-63F9-5241-B51D-427D3B5B8827}" destId="{58D77ED2-F9E5-0C49-A73A-C6D52608929F}" srcOrd="0" destOrd="0" parTransId="{7B12D9A8-B6B0-D547-8701-A13F95864654}" sibTransId="{5F3A2798-45D9-C245-94F5-6AAF5B462E4E}"/>
    <dgm:cxn modelId="{10232944-E6C1-5040-98C3-77DB96B4D6B7}" srcId="{E90A20DC-63F9-5241-B51D-427D3B5B8827}" destId="{18D0BB4B-CB3E-1340-85D1-9782C4C89AD0}" srcOrd="2" destOrd="0" parTransId="{21FF5518-5194-C343-9DA6-385D815BBF67}" sibTransId="{C5AEEAA7-543D-2141-AF81-D8C0D99B7872}"/>
    <dgm:cxn modelId="{1517CE07-F432-5146-A4A5-7529AE4DCBCA}" type="presParOf" srcId="{EC780520-5FF3-FC44-837F-FE54E5AAFA96}" destId="{36559F57-924E-1745-92D7-4216E3E0F333}" srcOrd="0" destOrd="0" presId="urn:microsoft.com/office/officeart/2005/8/layout/default"/>
    <dgm:cxn modelId="{7B02B927-FB5C-A642-8CDB-1387BD8FF464}" type="presParOf" srcId="{EC780520-5FF3-FC44-837F-FE54E5AAFA96}" destId="{53A0933B-E4DA-7045-9073-A9203D5BF6F2}" srcOrd="1" destOrd="0" presId="urn:microsoft.com/office/officeart/2005/8/layout/default"/>
    <dgm:cxn modelId="{D19F43FE-16F6-8945-8B53-A7B2F8A0E0D4}" type="presParOf" srcId="{EC780520-5FF3-FC44-837F-FE54E5AAFA96}" destId="{E29D9E90-B720-834F-B294-0306F6025F65}" srcOrd="2" destOrd="0" presId="urn:microsoft.com/office/officeart/2005/8/layout/default"/>
    <dgm:cxn modelId="{B4CEEE81-CB52-5E49-BFF7-DC41DBC660CA}" type="presParOf" srcId="{EC780520-5FF3-FC44-837F-FE54E5AAFA96}" destId="{B399BE80-B9DF-BE4E-92C0-CC2B2D90C411}" srcOrd="3" destOrd="0" presId="urn:microsoft.com/office/officeart/2005/8/layout/default"/>
    <dgm:cxn modelId="{3FBFDF2D-8464-FB4C-8C3A-4B07E50F545D}" type="presParOf" srcId="{EC780520-5FF3-FC44-837F-FE54E5AAFA96}" destId="{8C6D3D03-FE8A-9C43-9CDF-DA7C7DC4F2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B3872-0FF7-8B48-8C74-825F579740D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A2C1EF-47D6-8B48-9245-D90010A863DC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Legittimazione</a:t>
          </a:r>
          <a:endParaRPr lang="en-US" sz="1600" dirty="0">
            <a:solidFill>
              <a:schemeClr val="tx1"/>
            </a:solidFill>
          </a:endParaRPr>
        </a:p>
      </dgm:t>
    </dgm:pt>
    <dgm:pt modelId="{0CCB9B67-9D1C-CC4F-83B4-0B602B9E777B}" type="parTrans" cxnId="{194F1787-4B3B-874A-A1AB-F684E82F6B55}">
      <dgm:prSet/>
      <dgm:spPr/>
      <dgm:t>
        <a:bodyPr/>
        <a:lstStyle/>
        <a:p>
          <a:endParaRPr lang="en-US"/>
        </a:p>
      </dgm:t>
    </dgm:pt>
    <dgm:pt modelId="{761A59E5-D2DC-4640-8EF6-53E160375531}" type="sibTrans" cxnId="{194F1787-4B3B-874A-A1AB-F684E82F6B55}">
      <dgm:prSet/>
      <dgm:spPr/>
      <dgm:t>
        <a:bodyPr/>
        <a:lstStyle/>
        <a:p>
          <a:endParaRPr lang="en-US"/>
        </a:p>
      </dgm:t>
    </dgm:pt>
    <dgm:pt modelId="{60C9DDA5-E343-754E-8BD5-93C29E278BBA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Capitale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sociale</a:t>
          </a:r>
          <a:endParaRPr lang="en-US" sz="1600" dirty="0">
            <a:solidFill>
              <a:schemeClr val="tx1"/>
            </a:solidFill>
          </a:endParaRPr>
        </a:p>
      </dgm:t>
    </dgm:pt>
    <dgm:pt modelId="{B6472A39-283D-474B-8F4F-6A5C6E580C03}" type="parTrans" cxnId="{51A254E3-BA59-324A-962A-9A366F804B0C}">
      <dgm:prSet/>
      <dgm:spPr/>
      <dgm:t>
        <a:bodyPr/>
        <a:lstStyle/>
        <a:p>
          <a:endParaRPr lang="en-US"/>
        </a:p>
      </dgm:t>
    </dgm:pt>
    <dgm:pt modelId="{868F3808-CAF6-474C-AC56-B38CB0FD1450}" type="sibTrans" cxnId="{51A254E3-BA59-324A-962A-9A366F804B0C}">
      <dgm:prSet/>
      <dgm:spPr/>
      <dgm:t>
        <a:bodyPr/>
        <a:lstStyle/>
        <a:p>
          <a:endParaRPr lang="en-US"/>
        </a:p>
      </dgm:t>
    </dgm:pt>
    <dgm:pt modelId="{95A2F9A7-F723-C941-884C-E8E26158DC8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Fiducia</a:t>
          </a:r>
          <a:endParaRPr lang="en-US" sz="1600" dirty="0">
            <a:solidFill>
              <a:schemeClr val="tx1"/>
            </a:solidFill>
          </a:endParaRPr>
        </a:p>
      </dgm:t>
    </dgm:pt>
    <dgm:pt modelId="{5888E570-54A4-0542-8AAD-70751990E3CF}" type="parTrans" cxnId="{59CE87E8-FF7A-4A4F-996B-3CB16AFACBA6}">
      <dgm:prSet/>
      <dgm:spPr/>
      <dgm:t>
        <a:bodyPr/>
        <a:lstStyle/>
        <a:p>
          <a:endParaRPr lang="en-US"/>
        </a:p>
      </dgm:t>
    </dgm:pt>
    <dgm:pt modelId="{431028D7-E010-8942-9DDA-FB5013C2430E}" type="sibTrans" cxnId="{59CE87E8-FF7A-4A4F-996B-3CB16AFACBA6}">
      <dgm:prSet/>
      <dgm:spPr/>
      <dgm:t>
        <a:bodyPr/>
        <a:lstStyle/>
        <a:p>
          <a:endParaRPr lang="en-US"/>
        </a:p>
      </dgm:t>
    </dgm:pt>
    <dgm:pt modelId="{8E5E6C94-D333-9947-A378-147879EEE5ED}">
      <dgm:prSet phldrT="[Text]"/>
      <dgm:spPr/>
      <dgm:t>
        <a:bodyPr/>
        <a:lstStyle/>
        <a:p>
          <a:r>
            <a:rPr lang="en-US" dirty="0" err="1" smtClean="0"/>
            <a:t>Scelte</a:t>
          </a:r>
          <a:r>
            <a:rPr lang="en-US" dirty="0" smtClean="0"/>
            <a:t> </a:t>
          </a:r>
          <a:r>
            <a:rPr lang="en-US" dirty="0" err="1" smtClean="0"/>
            <a:t>condivise</a:t>
          </a:r>
          <a:r>
            <a:rPr lang="en-US" dirty="0" smtClean="0"/>
            <a:t>, </a:t>
          </a:r>
          <a:r>
            <a:rPr lang="en-US" dirty="0" err="1" smtClean="0"/>
            <a:t>socialmente</a:t>
          </a:r>
          <a:r>
            <a:rPr lang="en-US" dirty="0" smtClean="0"/>
            <a:t> </a:t>
          </a:r>
          <a:r>
            <a:rPr lang="en-US" dirty="0" err="1" smtClean="0"/>
            <a:t>accettate</a:t>
          </a:r>
          <a:endParaRPr lang="en-US" dirty="0"/>
        </a:p>
      </dgm:t>
    </dgm:pt>
    <dgm:pt modelId="{5E8884A8-426F-344B-99F1-7D4543E799D1}" type="parTrans" cxnId="{2FC78F0F-0977-8843-B922-1CDF720A4722}">
      <dgm:prSet/>
      <dgm:spPr/>
      <dgm:t>
        <a:bodyPr/>
        <a:lstStyle/>
        <a:p>
          <a:endParaRPr lang="en-US"/>
        </a:p>
      </dgm:t>
    </dgm:pt>
    <dgm:pt modelId="{360E6EAA-EE27-2743-9578-BBBE9CB76E2A}" type="sibTrans" cxnId="{2FC78F0F-0977-8843-B922-1CDF720A4722}">
      <dgm:prSet/>
      <dgm:spPr/>
      <dgm:t>
        <a:bodyPr/>
        <a:lstStyle/>
        <a:p>
          <a:endParaRPr lang="en-US"/>
        </a:p>
      </dgm:t>
    </dgm:pt>
    <dgm:pt modelId="{7FD2A083-8A92-C344-A9A7-045F9E9207CE}" type="pres">
      <dgm:prSet presAssocID="{D5FB3872-0FF7-8B48-8C74-825F579740DE}" presName="Name0" presStyleCnt="0">
        <dgm:presLayoutVars>
          <dgm:chMax val="4"/>
          <dgm:resizeHandles val="exact"/>
        </dgm:presLayoutVars>
      </dgm:prSet>
      <dgm:spPr/>
    </dgm:pt>
    <dgm:pt modelId="{8DF174CF-CA23-6A4A-B768-DA4AE17AADEA}" type="pres">
      <dgm:prSet presAssocID="{D5FB3872-0FF7-8B48-8C74-825F579740DE}" presName="ellipse" presStyleLbl="trBgShp" presStyleIdx="0" presStyleCnt="1"/>
      <dgm:spPr/>
    </dgm:pt>
    <dgm:pt modelId="{9D2580F0-ACA4-4C41-A366-F51B5C8E6584}" type="pres">
      <dgm:prSet presAssocID="{D5FB3872-0FF7-8B48-8C74-825F579740DE}" presName="arrow1" presStyleLbl="fgShp" presStyleIdx="0" presStyleCnt="1"/>
      <dgm:spPr/>
    </dgm:pt>
    <dgm:pt modelId="{4C21A49F-9C9D-7D4F-B0BB-0CE068BF0709}" type="pres">
      <dgm:prSet presAssocID="{D5FB3872-0FF7-8B48-8C74-825F579740DE}" presName="rectangle" presStyleLbl="revTx" presStyleIdx="0" presStyleCnt="1">
        <dgm:presLayoutVars>
          <dgm:bulletEnabled val="1"/>
        </dgm:presLayoutVars>
      </dgm:prSet>
      <dgm:spPr/>
    </dgm:pt>
    <dgm:pt modelId="{E6797C18-2928-4948-8E83-98FF51615B32}" type="pres">
      <dgm:prSet presAssocID="{60C9DDA5-E343-754E-8BD5-93C29E278BBA}" presName="item1" presStyleLbl="node1" presStyleIdx="0" presStyleCnt="3">
        <dgm:presLayoutVars>
          <dgm:bulletEnabled val="1"/>
        </dgm:presLayoutVars>
      </dgm:prSet>
      <dgm:spPr/>
    </dgm:pt>
    <dgm:pt modelId="{CC7339F2-2970-CB4F-8087-9859D697AF8C}" type="pres">
      <dgm:prSet presAssocID="{95A2F9A7-F723-C941-884C-E8E26158DC89}" presName="item2" presStyleLbl="node1" presStyleIdx="1" presStyleCnt="3">
        <dgm:presLayoutVars>
          <dgm:bulletEnabled val="1"/>
        </dgm:presLayoutVars>
      </dgm:prSet>
      <dgm:spPr/>
    </dgm:pt>
    <dgm:pt modelId="{9C4F77AD-7357-CB45-8863-7D27FC37CFAC}" type="pres">
      <dgm:prSet presAssocID="{8E5E6C94-D333-9947-A378-147879EEE5ED}" presName="item3" presStyleLbl="node1" presStyleIdx="2" presStyleCnt="3">
        <dgm:presLayoutVars>
          <dgm:bulletEnabled val="1"/>
        </dgm:presLayoutVars>
      </dgm:prSet>
      <dgm:spPr/>
    </dgm:pt>
    <dgm:pt modelId="{A2A98A11-557F-C24C-B458-B8D720D582AB}" type="pres">
      <dgm:prSet presAssocID="{D5FB3872-0FF7-8B48-8C74-825F579740DE}" presName="funnel" presStyleLbl="trAlignAcc1" presStyleIdx="0" presStyleCnt="1" custLinFactNeighborX="-1269" custLinFactNeighborY="-893"/>
      <dgm:spPr/>
    </dgm:pt>
  </dgm:ptLst>
  <dgm:cxnLst>
    <dgm:cxn modelId="{C589E216-B8FA-DF45-95AA-4F1AA0928770}" type="presOf" srcId="{31A2C1EF-47D6-8B48-9245-D90010A863DC}" destId="{9C4F77AD-7357-CB45-8863-7D27FC37CFAC}" srcOrd="0" destOrd="0" presId="urn:microsoft.com/office/officeart/2005/8/layout/funnel1"/>
    <dgm:cxn modelId="{51A254E3-BA59-324A-962A-9A366F804B0C}" srcId="{D5FB3872-0FF7-8B48-8C74-825F579740DE}" destId="{60C9DDA5-E343-754E-8BD5-93C29E278BBA}" srcOrd="1" destOrd="0" parTransId="{B6472A39-283D-474B-8F4F-6A5C6E580C03}" sibTransId="{868F3808-CAF6-474C-AC56-B38CB0FD1450}"/>
    <dgm:cxn modelId="{798A9E69-ACCF-3B4F-B7C1-4DD20EC82F25}" type="presOf" srcId="{95A2F9A7-F723-C941-884C-E8E26158DC89}" destId="{E6797C18-2928-4948-8E83-98FF51615B32}" srcOrd="0" destOrd="0" presId="urn:microsoft.com/office/officeart/2005/8/layout/funnel1"/>
    <dgm:cxn modelId="{2FC78F0F-0977-8843-B922-1CDF720A4722}" srcId="{D5FB3872-0FF7-8B48-8C74-825F579740DE}" destId="{8E5E6C94-D333-9947-A378-147879EEE5ED}" srcOrd="3" destOrd="0" parTransId="{5E8884A8-426F-344B-99F1-7D4543E799D1}" sibTransId="{360E6EAA-EE27-2743-9578-BBBE9CB76E2A}"/>
    <dgm:cxn modelId="{1E991550-E0D0-E84E-B8CE-FB04982287DA}" type="presOf" srcId="{60C9DDA5-E343-754E-8BD5-93C29E278BBA}" destId="{CC7339F2-2970-CB4F-8087-9859D697AF8C}" srcOrd="0" destOrd="0" presId="urn:microsoft.com/office/officeart/2005/8/layout/funnel1"/>
    <dgm:cxn modelId="{83893E85-99C7-304D-A0FA-C012691E1EC2}" type="presOf" srcId="{D5FB3872-0FF7-8B48-8C74-825F579740DE}" destId="{7FD2A083-8A92-C344-A9A7-045F9E9207CE}" srcOrd="0" destOrd="0" presId="urn:microsoft.com/office/officeart/2005/8/layout/funnel1"/>
    <dgm:cxn modelId="{59CE87E8-FF7A-4A4F-996B-3CB16AFACBA6}" srcId="{D5FB3872-0FF7-8B48-8C74-825F579740DE}" destId="{95A2F9A7-F723-C941-884C-E8E26158DC89}" srcOrd="2" destOrd="0" parTransId="{5888E570-54A4-0542-8AAD-70751990E3CF}" sibTransId="{431028D7-E010-8942-9DDA-FB5013C2430E}"/>
    <dgm:cxn modelId="{194F1787-4B3B-874A-A1AB-F684E82F6B55}" srcId="{D5FB3872-0FF7-8B48-8C74-825F579740DE}" destId="{31A2C1EF-47D6-8B48-9245-D90010A863DC}" srcOrd="0" destOrd="0" parTransId="{0CCB9B67-9D1C-CC4F-83B4-0B602B9E777B}" sibTransId="{761A59E5-D2DC-4640-8EF6-53E160375531}"/>
    <dgm:cxn modelId="{22834405-3198-7B41-B305-71C4FB1C465B}" type="presOf" srcId="{8E5E6C94-D333-9947-A378-147879EEE5ED}" destId="{4C21A49F-9C9D-7D4F-B0BB-0CE068BF0709}" srcOrd="0" destOrd="0" presId="urn:microsoft.com/office/officeart/2005/8/layout/funnel1"/>
    <dgm:cxn modelId="{92CCE5AD-96CD-E74C-BFD0-24F3F4A9BC84}" type="presParOf" srcId="{7FD2A083-8A92-C344-A9A7-045F9E9207CE}" destId="{8DF174CF-CA23-6A4A-B768-DA4AE17AADEA}" srcOrd="0" destOrd="0" presId="urn:microsoft.com/office/officeart/2005/8/layout/funnel1"/>
    <dgm:cxn modelId="{0F906E0C-6CB3-224C-9812-20A6BCB03F5C}" type="presParOf" srcId="{7FD2A083-8A92-C344-A9A7-045F9E9207CE}" destId="{9D2580F0-ACA4-4C41-A366-F51B5C8E6584}" srcOrd="1" destOrd="0" presId="urn:microsoft.com/office/officeart/2005/8/layout/funnel1"/>
    <dgm:cxn modelId="{B829A4AC-E7F9-824B-8D1C-73306C55A77F}" type="presParOf" srcId="{7FD2A083-8A92-C344-A9A7-045F9E9207CE}" destId="{4C21A49F-9C9D-7D4F-B0BB-0CE068BF0709}" srcOrd="2" destOrd="0" presId="urn:microsoft.com/office/officeart/2005/8/layout/funnel1"/>
    <dgm:cxn modelId="{02A50C56-FEDB-7341-98D8-ABEA6B56B7B1}" type="presParOf" srcId="{7FD2A083-8A92-C344-A9A7-045F9E9207CE}" destId="{E6797C18-2928-4948-8E83-98FF51615B32}" srcOrd="3" destOrd="0" presId="urn:microsoft.com/office/officeart/2005/8/layout/funnel1"/>
    <dgm:cxn modelId="{CCE0EBA9-4762-DF48-9F45-E95A4B6917C1}" type="presParOf" srcId="{7FD2A083-8A92-C344-A9A7-045F9E9207CE}" destId="{CC7339F2-2970-CB4F-8087-9859D697AF8C}" srcOrd="4" destOrd="0" presId="urn:microsoft.com/office/officeart/2005/8/layout/funnel1"/>
    <dgm:cxn modelId="{263F7114-04EC-AC4E-BFEE-9D6D6E6D8017}" type="presParOf" srcId="{7FD2A083-8A92-C344-A9A7-045F9E9207CE}" destId="{9C4F77AD-7357-CB45-8863-7D27FC37CFAC}" srcOrd="5" destOrd="0" presId="urn:microsoft.com/office/officeart/2005/8/layout/funnel1"/>
    <dgm:cxn modelId="{1B5A263D-320F-284F-B5AE-B0ABFEEFC5B5}" type="presParOf" srcId="{7FD2A083-8A92-C344-A9A7-045F9E9207CE}" destId="{A2A98A11-557F-C24C-B458-B8D720D582A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7E5ED7-9021-7948-B3FA-95155BEF56E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BB1C0-D77D-8E46-BE13-C7A9AA912FF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altLang="ja-JP" sz="3000" dirty="0" smtClean="0">
              <a:latin typeface="Calibri" charset="0"/>
              <a:ea typeface="ＭＳ Ｐゴシック" charset="0"/>
              <a:cs typeface="ＭＳ Ｐゴシック" charset="0"/>
            </a:rPr>
            <a:t>‘Il modello democratico nato nel dopoguerra è oggi in crisi… </a:t>
          </a:r>
          <a:br>
            <a:rPr lang="it-IT" altLang="ja-JP" sz="3000" dirty="0" smtClean="0"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altLang="ja-JP" sz="3000" dirty="0" smtClean="0">
              <a:latin typeface="Calibri" charset="0"/>
              <a:ea typeface="ＭＳ Ｐゴシック" charset="0"/>
              <a:cs typeface="ＭＳ Ｐゴシック" charset="0"/>
            </a:rPr>
            <a:t>Se vuole sopravvivere, </a:t>
          </a:r>
          <a:br>
            <a:rPr lang="it-IT" altLang="ja-JP" sz="3000" dirty="0" smtClean="0"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altLang="ja-JP" sz="3000" b="1" dirty="0" smtClean="0">
              <a:latin typeface="Calibri" charset="0"/>
              <a:ea typeface="ＭＳ Ｐゴシック" charset="0"/>
              <a:cs typeface="ＭＳ Ｐゴシック" charset="0"/>
            </a:rPr>
            <a:t>la democrazia deve sapersi reinventare</a:t>
          </a:r>
          <a:r>
            <a:rPr lang="ja-JP" altLang="it-IT" sz="3000" dirty="0" smtClean="0">
              <a:latin typeface="Calibri" charset="0"/>
              <a:ea typeface="ＭＳ Ｐゴシック" charset="0"/>
              <a:cs typeface="ＭＳ Ｐゴシック" charset="0"/>
            </a:rPr>
            <a:t>’</a:t>
          </a:r>
          <a:r>
            <a:rPr lang="it-IT" altLang="ja-JP" sz="3000" dirty="0" smtClean="0">
              <a:latin typeface="Calibri" charset="0"/>
              <a:ea typeface="ＭＳ Ｐゴシック" charset="0"/>
              <a:cs typeface="ＭＳ Ｐゴシック" charset="0"/>
            </a:rPr>
            <a:t>. </a:t>
          </a:r>
        </a:p>
        <a:p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(Marcel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Gauchet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,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Ecole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des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Hautes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Etudes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en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sciences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dirty="0" err="1" smtClean="0">
              <a:latin typeface="Calibri" charset="0"/>
              <a:ea typeface="ＭＳ Ｐゴシック" charset="0"/>
              <a:cs typeface="ＭＳ Ｐゴシック" charset="0"/>
            </a:rPr>
            <a:t>sociales</a:t>
          </a:r>
          <a:r>
            <a:rPr lang="it-IT" sz="1600" dirty="0" smtClean="0">
              <a:latin typeface="Calibri" charset="0"/>
              <a:ea typeface="ＭＳ Ｐゴシック" charset="0"/>
              <a:cs typeface="ＭＳ Ｐゴシック" charset="0"/>
            </a:rPr>
            <a:t> –EHESS)</a:t>
          </a:r>
          <a:endParaRPr lang="en-US" sz="1600" dirty="0"/>
        </a:p>
      </dgm:t>
    </dgm:pt>
    <dgm:pt modelId="{A6926A28-A842-774F-80A4-0EE65215921E}" type="parTrans" cxnId="{79AAC469-47FD-A843-9344-F0BAFF5599DC}">
      <dgm:prSet/>
      <dgm:spPr/>
      <dgm:t>
        <a:bodyPr/>
        <a:lstStyle/>
        <a:p>
          <a:endParaRPr lang="en-US"/>
        </a:p>
      </dgm:t>
    </dgm:pt>
    <dgm:pt modelId="{3240C92F-4E09-4447-B3A6-698BEEDE770D}" type="sibTrans" cxnId="{79AAC469-47FD-A843-9344-F0BAFF5599DC}">
      <dgm:prSet/>
      <dgm:spPr/>
      <dgm:t>
        <a:bodyPr/>
        <a:lstStyle/>
        <a:p>
          <a:endParaRPr lang="en-US"/>
        </a:p>
      </dgm:t>
    </dgm:pt>
    <dgm:pt modelId="{BD8C71D2-F36E-244C-B1E2-A2C40C7EC764}" type="pres">
      <dgm:prSet presAssocID="{427E5ED7-9021-7948-B3FA-95155BEF56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598C6-9004-694E-BAC9-4DEA61D25A7C}" type="pres">
      <dgm:prSet presAssocID="{26CBB1C0-D77D-8E46-BE13-C7A9AA912FFE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73727E02-2C5A-8548-A721-877AD71F8085}" type="presOf" srcId="{427E5ED7-9021-7948-B3FA-95155BEF56EB}" destId="{BD8C71D2-F36E-244C-B1E2-A2C40C7EC764}" srcOrd="0" destOrd="0" presId="urn:microsoft.com/office/officeart/2005/8/layout/radial4"/>
    <dgm:cxn modelId="{79AAC469-47FD-A843-9344-F0BAFF5599DC}" srcId="{427E5ED7-9021-7948-B3FA-95155BEF56EB}" destId="{26CBB1C0-D77D-8E46-BE13-C7A9AA912FFE}" srcOrd="0" destOrd="0" parTransId="{A6926A28-A842-774F-80A4-0EE65215921E}" sibTransId="{3240C92F-4E09-4447-B3A6-698BEEDE770D}"/>
    <dgm:cxn modelId="{F5F42AEF-3F85-5D45-83FE-3240B89A0686}" type="presOf" srcId="{26CBB1C0-D77D-8E46-BE13-C7A9AA912FFE}" destId="{503598C6-9004-694E-BAC9-4DEA61D25A7C}" srcOrd="0" destOrd="0" presId="urn:microsoft.com/office/officeart/2005/8/layout/radial4"/>
    <dgm:cxn modelId="{F3FCE588-3D1B-304A-92DF-9790ADA03A85}" type="presParOf" srcId="{BD8C71D2-F36E-244C-B1E2-A2C40C7EC764}" destId="{503598C6-9004-694E-BAC9-4DEA61D25A7C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17E8E-F492-E346-BCC7-38333B70265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EB573-2664-0649-AF05-E46EB483D04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Trasparenza</a:t>
          </a:r>
          <a:r>
            <a:rPr lang="en-US" dirty="0" smtClean="0">
              <a:solidFill>
                <a:srgbClr val="000000"/>
              </a:solidFill>
            </a:rPr>
            <a:t>/</a:t>
          </a:r>
          <a:r>
            <a:rPr lang="en-US" dirty="0" err="1" smtClean="0">
              <a:solidFill>
                <a:srgbClr val="000000"/>
              </a:solidFill>
            </a:rPr>
            <a:t>accesso</a:t>
          </a:r>
          <a:r>
            <a:rPr lang="en-US" dirty="0" smtClean="0">
              <a:solidFill>
                <a:srgbClr val="000000"/>
              </a:solidFill>
            </a:rPr>
            <a:t> info</a:t>
          </a:r>
          <a:endParaRPr lang="en-US" dirty="0">
            <a:solidFill>
              <a:srgbClr val="000000"/>
            </a:solidFill>
          </a:endParaRPr>
        </a:p>
      </dgm:t>
    </dgm:pt>
    <dgm:pt modelId="{38B911F7-59B5-4743-AF1F-4F1ABDBB927A}" type="parTrans" cxnId="{3BED264F-648F-524E-A854-8FF0FA149717}">
      <dgm:prSet/>
      <dgm:spPr/>
      <dgm:t>
        <a:bodyPr/>
        <a:lstStyle/>
        <a:p>
          <a:endParaRPr lang="en-US"/>
        </a:p>
      </dgm:t>
    </dgm:pt>
    <dgm:pt modelId="{10A7D635-6EC7-1E45-B486-D803ADA2CE76}" type="sibTrans" cxnId="{3BED264F-648F-524E-A854-8FF0FA149717}">
      <dgm:prSet/>
      <dgm:spPr/>
      <dgm:t>
        <a:bodyPr/>
        <a:lstStyle/>
        <a:p>
          <a:endParaRPr lang="en-US"/>
        </a:p>
      </dgm:t>
    </dgm:pt>
    <dgm:pt modelId="{DD2CDFCD-862A-C842-A760-DEAFB3B2057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Decentramento</a:t>
          </a:r>
          <a:r>
            <a:rPr lang="en-US" dirty="0" smtClean="0">
              <a:solidFill>
                <a:srgbClr val="000000"/>
              </a:solidFill>
            </a:rPr>
            <a:t>/democrazia di </a:t>
          </a:r>
          <a:r>
            <a:rPr lang="en-US" dirty="0" err="1" smtClean="0">
              <a:solidFill>
                <a:srgbClr val="000000"/>
              </a:solidFill>
            </a:rPr>
            <a:t>prossimit</a:t>
          </a:r>
          <a:r>
            <a:rPr lang="en-US" dirty="0" err="1" smtClean="0">
              <a:solidFill>
                <a:schemeClr val="tx1"/>
              </a:solidFill>
            </a:rPr>
            <a:t>à</a:t>
          </a:r>
          <a:endParaRPr lang="en-US" dirty="0">
            <a:solidFill>
              <a:schemeClr val="tx1"/>
            </a:solidFill>
          </a:endParaRPr>
        </a:p>
      </dgm:t>
    </dgm:pt>
    <dgm:pt modelId="{10F249D9-8EA3-E74A-BB6D-B8BF66969D69}" type="parTrans" cxnId="{A7AE963B-FA56-B240-BAD2-CA148CD5C664}">
      <dgm:prSet/>
      <dgm:spPr/>
      <dgm:t>
        <a:bodyPr/>
        <a:lstStyle/>
        <a:p>
          <a:endParaRPr lang="en-US"/>
        </a:p>
      </dgm:t>
    </dgm:pt>
    <dgm:pt modelId="{DA77E89B-E033-3740-977D-87BF30692F2C}" type="sibTrans" cxnId="{A7AE963B-FA56-B240-BAD2-CA148CD5C664}">
      <dgm:prSet/>
      <dgm:spPr/>
      <dgm:t>
        <a:bodyPr/>
        <a:lstStyle/>
        <a:p>
          <a:endParaRPr lang="en-US"/>
        </a:p>
      </dgm:t>
    </dgm:pt>
    <dgm:pt modelId="{3CC2E4EC-01AA-2545-ADEA-EA190D7834E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‘Partecipazione’: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– user involvement</a:t>
          </a:r>
          <a:br>
            <a:rPr lang="en-US" dirty="0" smtClean="0">
              <a:solidFill>
                <a:srgbClr val="000000"/>
              </a:solidFill>
            </a:rPr>
          </a:br>
          <a:r>
            <a:rPr lang="en-US" dirty="0" smtClean="0">
              <a:solidFill>
                <a:srgbClr val="000000"/>
              </a:solidFill>
            </a:rPr>
            <a:t>- </a:t>
          </a:r>
          <a:r>
            <a:rPr lang="en-US" dirty="0" err="1" smtClean="0">
              <a:solidFill>
                <a:srgbClr val="000000"/>
              </a:solidFill>
            </a:rPr>
            <a:t>consultazione</a:t>
          </a:r>
          <a:endParaRPr lang="en-US" dirty="0">
            <a:solidFill>
              <a:srgbClr val="000000"/>
            </a:solidFill>
          </a:endParaRPr>
        </a:p>
      </dgm:t>
    </dgm:pt>
    <dgm:pt modelId="{EADC4C65-F128-6147-A41F-BC264774B862}" type="parTrans" cxnId="{9DA62939-31C0-B849-B422-D36586921238}">
      <dgm:prSet/>
      <dgm:spPr/>
      <dgm:t>
        <a:bodyPr/>
        <a:lstStyle/>
        <a:p>
          <a:endParaRPr lang="en-US"/>
        </a:p>
      </dgm:t>
    </dgm:pt>
    <dgm:pt modelId="{FFD333C0-2921-C342-96DE-CDA5686156E1}" type="sibTrans" cxnId="{9DA62939-31C0-B849-B422-D36586921238}">
      <dgm:prSet/>
      <dgm:spPr/>
      <dgm:t>
        <a:bodyPr/>
        <a:lstStyle/>
        <a:p>
          <a:endParaRPr lang="en-US"/>
        </a:p>
      </dgm:t>
    </dgm:pt>
    <dgm:pt modelId="{86D780DB-F1C5-F940-AC30-0DCC2704521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NPM e ‘governance’</a:t>
          </a:r>
          <a:endParaRPr lang="en-US" dirty="0">
            <a:solidFill>
              <a:srgbClr val="000000"/>
            </a:solidFill>
          </a:endParaRPr>
        </a:p>
      </dgm:t>
    </dgm:pt>
    <dgm:pt modelId="{DD71425B-5674-E749-A2A4-F81B6F9FBFE8}" type="parTrans" cxnId="{41BE78BE-516E-C749-95D2-73BB0647D1D6}">
      <dgm:prSet/>
      <dgm:spPr/>
    </dgm:pt>
    <dgm:pt modelId="{8A610778-0144-DC4A-BB2A-8183B5084BD8}" type="sibTrans" cxnId="{41BE78BE-516E-C749-95D2-73BB0647D1D6}">
      <dgm:prSet/>
      <dgm:spPr/>
    </dgm:pt>
    <dgm:pt modelId="{75DCDE96-12E5-0542-A6A0-41C7D405F3F3}" type="pres">
      <dgm:prSet presAssocID="{37717E8E-F492-E346-BCC7-38333B7026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F68EDC-3825-C248-956D-BB9831805CF9}" type="pres">
      <dgm:prSet presAssocID="{BE6EB573-2664-0649-AF05-E46EB483D0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D2A00-FF28-DE4D-A985-4AE89C7B03E0}" type="pres">
      <dgm:prSet presAssocID="{10A7D635-6EC7-1E45-B486-D803ADA2CE76}" presName="sibTrans" presStyleCnt="0"/>
      <dgm:spPr/>
    </dgm:pt>
    <dgm:pt modelId="{5678A92C-41D9-1942-B10D-E8C3335759E6}" type="pres">
      <dgm:prSet presAssocID="{DD2CDFCD-862A-C842-A760-DEAFB3B205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419F2-0873-C647-8B0D-4FBD1E7DA80D}" type="pres">
      <dgm:prSet presAssocID="{DA77E89B-E033-3740-977D-87BF30692F2C}" presName="sibTrans" presStyleCnt="0"/>
      <dgm:spPr/>
    </dgm:pt>
    <dgm:pt modelId="{4A694C41-16E7-8744-994F-5F4D42011F07}" type="pres">
      <dgm:prSet presAssocID="{3CC2E4EC-01AA-2545-ADEA-EA190D7834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BECB6-FD17-C348-9579-EDF7D864C0FF}" type="pres">
      <dgm:prSet presAssocID="{FFD333C0-2921-C342-96DE-CDA5686156E1}" presName="sibTrans" presStyleCnt="0"/>
      <dgm:spPr/>
    </dgm:pt>
    <dgm:pt modelId="{AD2799AF-DCDC-D040-AEEF-B9520548917F}" type="pres">
      <dgm:prSet presAssocID="{86D780DB-F1C5-F940-AC30-0DCC270452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09D70F-37BB-784E-BD29-D93C3465E901}" type="presOf" srcId="{86D780DB-F1C5-F940-AC30-0DCC27045214}" destId="{AD2799AF-DCDC-D040-AEEF-B9520548917F}" srcOrd="0" destOrd="0" presId="urn:microsoft.com/office/officeart/2005/8/layout/default"/>
    <dgm:cxn modelId="{3BED264F-648F-524E-A854-8FF0FA149717}" srcId="{37717E8E-F492-E346-BCC7-38333B702656}" destId="{BE6EB573-2664-0649-AF05-E46EB483D040}" srcOrd="0" destOrd="0" parTransId="{38B911F7-59B5-4743-AF1F-4F1ABDBB927A}" sibTransId="{10A7D635-6EC7-1E45-B486-D803ADA2CE76}"/>
    <dgm:cxn modelId="{B5F3F066-08AA-EE42-9C69-A88A08F432C5}" type="presOf" srcId="{DD2CDFCD-862A-C842-A760-DEAFB3B2057E}" destId="{5678A92C-41D9-1942-B10D-E8C3335759E6}" srcOrd="0" destOrd="0" presId="urn:microsoft.com/office/officeart/2005/8/layout/default"/>
    <dgm:cxn modelId="{FAECE511-8F85-7F42-A35D-E07F895502E0}" type="presOf" srcId="{BE6EB573-2664-0649-AF05-E46EB483D040}" destId="{1AF68EDC-3825-C248-956D-BB9831805CF9}" srcOrd="0" destOrd="0" presId="urn:microsoft.com/office/officeart/2005/8/layout/default"/>
    <dgm:cxn modelId="{41BE78BE-516E-C749-95D2-73BB0647D1D6}" srcId="{37717E8E-F492-E346-BCC7-38333B702656}" destId="{86D780DB-F1C5-F940-AC30-0DCC27045214}" srcOrd="3" destOrd="0" parTransId="{DD71425B-5674-E749-A2A4-F81B6F9FBFE8}" sibTransId="{8A610778-0144-DC4A-BB2A-8183B5084BD8}"/>
    <dgm:cxn modelId="{A7AE963B-FA56-B240-BAD2-CA148CD5C664}" srcId="{37717E8E-F492-E346-BCC7-38333B702656}" destId="{DD2CDFCD-862A-C842-A760-DEAFB3B2057E}" srcOrd="1" destOrd="0" parTransId="{10F249D9-8EA3-E74A-BB6D-B8BF66969D69}" sibTransId="{DA77E89B-E033-3740-977D-87BF30692F2C}"/>
    <dgm:cxn modelId="{9DA62939-31C0-B849-B422-D36586921238}" srcId="{37717E8E-F492-E346-BCC7-38333B702656}" destId="{3CC2E4EC-01AA-2545-ADEA-EA190D7834E3}" srcOrd="2" destOrd="0" parTransId="{EADC4C65-F128-6147-A41F-BC264774B862}" sibTransId="{FFD333C0-2921-C342-96DE-CDA5686156E1}"/>
    <dgm:cxn modelId="{76B576B8-B14D-344D-8890-55776028CC11}" type="presOf" srcId="{37717E8E-F492-E346-BCC7-38333B702656}" destId="{75DCDE96-12E5-0542-A6A0-41C7D405F3F3}" srcOrd="0" destOrd="0" presId="urn:microsoft.com/office/officeart/2005/8/layout/default"/>
    <dgm:cxn modelId="{09701991-359F-3C4E-A6DB-0AE386E8FFF5}" type="presOf" srcId="{3CC2E4EC-01AA-2545-ADEA-EA190D7834E3}" destId="{4A694C41-16E7-8744-994F-5F4D42011F07}" srcOrd="0" destOrd="0" presId="urn:microsoft.com/office/officeart/2005/8/layout/default"/>
    <dgm:cxn modelId="{3E98CC0B-2566-8D4C-9EFA-08B4BFB8C0A7}" type="presParOf" srcId="{75DCDE96-12E5-0542-A6A0-41C7D405F3F3}" destId="{1AF68EDC-3825-C248-956D-BB9831805CF9}" srcOrd="0" destOrd="0" presId="urn:microsoft.com/office/officeart/2005/8/layout/default"/>
    <dgm:cxn modelId="{4E106EBB-64AC-FF4D-8DE6-FB7756D8E0A4}" type="presParOf" srcId="{75DCDE96-12E5-0542-A6A0-41C7D405F3F3}" destId="{349D2A00-FF28-DE4D-A985-4AE89C7B03E0}" srcOrd="1" destOrd="0" presId="urn:microsoft.com/office/officeart/2005/8/layout/default"/>
    <dgm:cxn modelId="{E99ED463-26CA-5D43-A3D2-70A1152A1A0C}" type="presParOf" srcId="{75DCDE96-12E5-0542-A6A0-41C7D405F3F3}" destId="{5678A92C-41D9-1942-B10D-E8C3335759E6}" srcOrd="2" destOrd="0" presId="urn:microsoft.com/office/officeart/2005/8/layout/default"/>
    <dgm:cxn modelId="{0D506711-20E1-394A-9278-E4F14276644A}" type="presParOf" srcId="{75DCDE96-12E5-0542-A6A0-41C7D405F3F3}" destId="{132419F2-0873-C647-8B0D-4FBD1E7DA80D}" srcOrd="3" destOrd="0" presId="urn:microsoft.com/office/officeart/2005/8/layout/default"/>
    <dgm:cxn modelId="{3F7BD8C2-C309-CB4F-9327-700C437B4CAA}" type="presParOf" srcId="{75DCDE96-12E5-0542-A6A0-41C7D405F3F3}" destId="{4A694C41-16E7-8744-994F-5F4D42011F07}" srcOrd="4" destOrd="0" presId="urn:microsoft.com/office/officeart/2005/8/layout/default"/>
    <dgm:cxn modelId="{0A453175-BDB0-1649-9B7C-7F1777E5BFBA}" type="presParOf" srcId="{75DCDE96-12E5-0542-A6A0-41C7D405F3F3}" destId="{364BECB6-FD17-C348-9579-EDF7D864C0FF}" srcOrd="5" destOrd="0" presId="urn:microsoft.com/office/officeart/2005/8/layout/default"/>
    <dgm:cxn modelId="{661084C8-237F-1442-88BC-81327999A614}" type="presParOf" srcId="{75DCDE96-12E5-0542-A6A0-41C7D405F3F3}" destId="{AD2799AF-DCDC-D040-AEEF-B9520548917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129DF6-98B8-2B41-9693-C034BE92C84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DEA9F-4273-594D-82E0-806024B7CE3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PARTECIPAZIONE</a:t>
          </a:r>
          <a:endParaRPr lang="en-US" dirty="0">
            <a:solidFill>
              <a:srgbClr val="000000"/>
            </a:solidFill>
          </a:endParaRPr>
        </a:p>
      </dgm:t>
    </dgm:pt>
    <dgm:pt modelId="{52BFEB1A-5B28-C540-B0C0-CC998A626AB0}" type="parTrans" cxnId="{0C906D4A-9741-9F45-89AF-21837395AF0B}">
      <dgm:prSet/>
      <dgm:spPr/>
      <dgm:t>
        <a:bodyPr/>
        <a:lstStyle/>
        <a:p>
          <a:endParaRPr lang="en-US"/>
        </a:p>
      </dgm:t>
    </dgm:pt>
    <dgm:pt modelId="{B509BE88-5FCA-544D-85D9-D6C8D54FBF0D}" type="sibTrans" cxnId="{0C906D4A-9741-9F45-89AF-21837395AF0B}">
      <dgm:prSet/>
      <dgm:spPr/>
      <dgm:t>
        <a:bodyPr/>
        <a:lstStyle/>
        <a:p>
          <a:endParaRPr lang="en-US"/>
        </a:p>
      </dgm:t>
    </dgm:pt>
    <dgm:pt modelId="{69CF5AF6-7D6F-9042-BA6F-53888B66CD2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POLITICA</a:t>
          </a:r>
          <a:endParaRPr lang="en-US" dirty="0">
            <a:solidFill>
              <a:srgbClr val="000000"/>
            </a:solidFill>
          </a:endParaRPr>
        </a:p>
      </dgm:t>
    </dgm:pt>
    <dgm:pt modelId="{60944936-6937-7A41-A29D-14C297D9635D}" type="parTrans" cxnId="{33CD31EB-AD77-984C-BAC7-07664059743F}">
      <dgm:prSet/>
      <dgm:spPr/>
      <dgm:t>
        <a:bodyPr/>
        <a:lstStyle/>
        <a:p>
          <a:endParaRPr lang="en-US"/>
        </a:p>
      </dgm:t>
    </dgm:pt>
    <dgm:pt modelId="{6F16790E-63C0-0546-9C5E-438E96D08723}" type="sibTrans" cxnId="{33CD31EB-AD77-984C-BAC7-07664059743F}">
      <dgm:prSet/>
      <dgm:spPr/>
      <dgm:t>
        <a:bodyPr/>
        <a:lstStyle/>
        <a:p>
          <a:endParaRPr lang="en-US"/>
        </a:p>
      </dgm:t>
    </dgm:pt>
    <dgm:pt modelId="{925FF528-61E7-BA40-A8E4-6454D195FAB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SOCIALE</a:t>
          </a:r>
          <a:endParaRPr lang="en-US" dirty="0">
            <a:solidFill>
              <a:srgbClr val="000000"/>
            </a:solidFill>
          </a:endParaRPr>
        </a:p>
      </dgm:t>
    </dgm:pt>
    <dgm:pt modelId="{7B38574C-0A5C-044A-92A4-9E542ECDF4EC}" type="parTrans" cxnId="{B0177FE1-B5C6-904D-9B0C-B10E2F86ED79}">
      <dgm:prSet/>
      <dgm:spPr/>
      <dgm:t>
        <a:bodyPr/>
        <a:lstStyle/>
        <a:p>
          <a:endParaRPr lang="en-US"/>
        </a:p>
      </dgm:t>
    </dgm:pt>
    <dgm:pt modelId="{B74FEBAF-194F-3C47-89D8-9DD876C554FD}" type="sibTrans" cxnId="{B0177FE1-B5C6-904D-9B0C-B10E2F86ED79}">
      <dgm:prSet/>
      <dgm:spPr/>
      <dgm:t>
        <a:bodyPr/>
        <a:lstStyle/>
        <a:p>
          <a:endParaRPr lang="en-US"/>
        </a:p>
      </dgm:t>
    </dgm:pt>
    <dgm:pt modelId="{CF2A614A-F212-E845-A44D-3F29C12C6EC1}" type="pres">
      <dgm:prSet presAssocID="{99129DF6-98B8-2B41-9693-C034BE92C8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5F8CCC-5216-184C-A0A6-948DB7520A11}" type="pres">
      <dgm:prSet presAssocID="{258DEA9F-4273-594D-82E0-806024B7CE33}" presName="singleCycle" presStyleCnt="0"/>
      <dgm:spPr/>
    </dgm:pt>
    <dgm:pt modelId="{EAAF71EF-68DA-EC43-BD9D-C7B174D8FD7B}" type="pres">
      <dgm:prSet presAssocID="{258DEA9F-4273-594D-82E0-806024B7CE33}" presName="singleCenter" presStyleLbl="node1" presStyleIdx="0" presStyleCnt="3" custScaleX="217562" custLinFactNeighborX="-808" custLinFactNeighborY="-3795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C2C393E-065E-5148-AFC2-7FDBE5801BE3}" type="pres">
      <dgm:prSet presAssocID="{60944936-6937-7A41-A29D-14C297D9635D}" presName="Name56" presStyleLbl="parChTrans1D2" presStyleIdx="0" presStyleCnt="2"/>
      <dgm:spPr/>
      <dgm:t>
        <a:bodyPr/>
        <a:lstStyle/>
        <a:p>
          <a:endParaRPr lang="en-US"/>
        </a:p>
      </dgm:t>
    </dgm:pt>
    <dgm:pt modelId="{1F342A4A-6098-D047-9FE2-F4541482F121}" type="pres">
      <dgm:prSet presAssocID="{69CF5AF6-7D6F-9042-BA6F-53888B66CD2B}" presName="text0" presStyleLbl="node1" presStyleIdx="1" presStyleCnt="3" custScaleX="253349" custRadScaleRad="162454" custRadScaleInc="118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1BD68-45A7-E644-91AD-0D2415912256}" type="pres">
      <dgm:prSet presAssocID="{7B38574C-0A5C-044A-92A4-9E542ECDF4EC}" presName="Name56" presStyleLbl="parChTrans1D2" presStyleIdx="1" presStyleCnt="2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26321C5F-57A0-BB41-BFF1-D4041950CD21}" type="pres">
      <dgm:prSet presAssocID="{925FF528-61E7-BA40-A8E4-6454D195FAB8}" presName="text0" presStyleLbl="node1" presStyleIdx="2" presStyleCnt="3" custScaleX="246428" custRadScaleRad="160285" custRadScaleInc="81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77FE1-B5C6-904D-9B0C-B10E2F86ED79}" srcId="{258DEA9F-4273-594D-82E0-806024B7CE33}" destId="{925FF528-61E7-BA40-A8E4-6454D195FAB8}" srcOrd="1" destOrd="0" parTransId="{7B38574C-0A5C-044A-92A4-9E542ECDF4EC}" sibTransId="{B74FEBAF-194F-3C47-89D8-9DD876C554FD}"/>
    <dgm:cxn modelId="{0C906D4A-9741-9F45-89AF-21837395AF0B}" srcId="{99129DF6-98B8-2B41-9693-C034BE92C848}" destId="{258DEA9F-4273-594D-82E0-806024B7CE33}" srcOrd="0" destOrd="0" parTransId="{52BFEB1A-5B28-C540-B0C0-CC998A626AB0}" sibTransId="{B509BE88-5FCA-544D-85D9-D6C8D54FBF0D}"/>
    <dgm:cxn modelId="{B309EAD5-4FCE-AB40-B687-6362E5C88FD0}" type="presOf" srcId="{258DEA9F-4273-594D-82E0-806024B7CE33}" destId="{EAAF71EF-68DA-EC43-BD9D-C7B174D8FD7B}" srcOrd="0" destOrd="0" presId="urn:microsoft.com/office/officeart/2008/layout/RadialCluster"/>
    <dgm:cxn modelId="{8FFD7159-4C3D-AB42-99F3-DDAEB4B51D36}" type="presOf" srcId="{925FF528-61E7-BA40-A8E4-6454D195FAB8}" destId="{26321C5F-57A0-BB41-BFF1-D4041950CD21}" srcOrd="0" destOrd="0" presId="urn:microsoft.com/office/officeart/2008/layout/RadialCluster"/>
    <dgm:cxn modelId="{3E4C829E-1D4D-774E-B8C4-FF40E1F51563}" type="presOf" srcId="{99129DF6-98B8-2B41-9693-C034BE92C848}" destId="{CF2A614A-F212-E845-A44D-3F29C12C6EC1}" srcOrd="0" destOrd="0" presId="urn:microsoft.com/office/officeart/2008/layout/RadialCluster"/>
    <dgm:cxn modelId="{33CD31EB-AD77-984C-BAC7-07664059743F}" srcId="{258DEA9F-4273-594D-82E0-806024B7CE33}" destId="{69CF5AF6-7D6F-9042-BA6F-53888B66CD2B}" srcOrd="0" destOrd="0" parTransId="{60944936-6937-7A41-A29D-14C297D9635D}" sibTransId="{6F16790E-63C0-0546-9C5E-438E96D08723}"/>
    <dgm:cxn modelId="{08617102-79BC-E047-A6BE-D531394A6760}" type="presOf" srcId="{60944936-6937-7A41-A29D-14C297D9635D}" destId="{6C2C393E-065E-5148-AFC2-7FDBE5801BE3}" srcOrd="0" destOrd="0" presId="urn:microsoft.com/office/officeart/2008/layout/RadialCluster"/>
    <dgm:cxn modelId="{A1EE495C-F939-4044-80D8-0C43A44A269E}" type="presOf" srcId="{69CF5AF6-7D6F-9042-BA6F-53888B66CD2B}" destId="{1F342A4A-6098-D047-9FE2-F4541482F121}" srcOrd="0" destOrd="0" presId="urn:microsoft.com/office/officeart/2008/layout/RadialCluster"/>
    <dgm:cxn modelId="{516234D9-A284-664F-84B8-60C54BED11E7}" type="presOf" srcId="{7B38574C-0A5C-044A-92A4-9E542ECDF4EC}" destId="{1451BD68-45A7-E644-91AD-0D2415912256}" srcOrd="0" destOrd="0" presId="urn:microsoft.com/office/officeart/2008/layout/RadialCluster"/>
    <dgm:cxn modelId="{243DCFDD-59A3-3A48-8F24-4E554CEBA45C}" type="presParOf" srcId="{CF2A614A-F212-E845-A44D-3F29C12C6EC1}" destId="{015F8CCC-5216-184C-A0A6-948DB7520A11}" srcOrd="0" destOrd="0" presId="urn:microsoft.com/office/officeart/2008/layout/RadialCluster"/>
    <dgm:cxn modelId="{6877C618-ECC4-3A49-B285-D5DB1FA1D891}" type="presParOf" srcId="{015F8CCC-5216-184C-A0A6-948DB7520A11}" destId="{EAAF71EF-68DA-EC43-BD9D-C7B174D8FD7B}" srcOrd="0" destOrd="0" presId="urn:microsoft.com/office/officeart/2008/layout/RadialCluster"/>
    <dgm:cxn modelId="{D8315695-7E6E-B44A-A9F0-6657D2CDFDF5}" type="presParOf" srcId="{015F8CCC-5216-184C-A0A6-948DB7520A11}" destId="{6C2C393E-065E-5148-AFC2-7FDBE5801BE3}" srcOrd="1" destOrd="0" presId="urn:microsoft.com/office/officeart/2008/layout/RadialCluster"/>
    <dgm:cxn modelId="{EFAEB006-FA27-2C42-B5ED-0A3344894F59}" type="presParOf" srcId="{015F8CCC-5216-184C-A0A6-948DB7520A11}" destId="{1F342A4A-6098-D047-9FE2-F4541482F121}" srcOrd="2" destOrd="0" presId="urn:microsoft.com/office/officeart/2008/layout/RadialCluster"/>
    <dgm:cxn modelId="{264D1B27-7C67-4F4C-8458-A77D95E2D3EF}" type="presParOf" srcId="{015F8CCC-5216-184C-A0A6-948DB7520A11}" destId="{1451BD68-45A7-E644-91AD-0D2415912256}" srcOrd="3" destOrd="0" presId="urn:microsoft.com/office/officeart/2008/layout/RadialCluster"/>
    <dgm:cxn modelId="{6160C113-6DBE-3847-BF2B-64E0F39E96D4}" type="presParOf" srcId="{015F8CCC-5216-184C-A0A6-948DB7520A11}" destId="{26321C5F-57A0-BB41-BFF1-D4041950CD2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B56BA0-7985-A247-9D3E-C003391AB4C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C80A87-58D5-8C4F-A8FD-8483214AEF19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‘</a:t>
          </a:r>
          <a:r>
            <a:rPr lang="en-US" sz="3200" dirty="0" err="1" smtClean="0">
              <a:solidFill>
                <a:schemeClr val="tx1"/>
              </a:solidFill>
            </a:rPr>
            <a:t>comportamenti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manifesti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che</a:t>
          </a:r>
          <a:r>
            <a:rPr lang="en-US" sz="3200" dirty="0" smtClean="0">
              <a:solidFill>
                <a:schemeClr val="tx1"/>
              </a:solidFill>
            </a:rPr>
            <a:t> </a:t>
          </a:r>
          <a:r>
            <a:rPr lang="en-US" sz="3200" dirty="0" err="1" smtClean="0">
              <a:solidFill>
                <a:schemeClr val="tx1"/>
              </a:solidFill>
            </a:rPr>
            <a:t>mirano</a:t>
          </a:r>
          <a:r>
            <a:rPr lang="en-US" sz="3200" dirty="0" smtClean="0">
              <a:solidFill>
                <a:schemeClr val="tx1"/>
              </a:solidFill>
            </a:rPr>
            <a:t> ad </a:t>
          </a:r>
          <a:r>
            <a:rPr lang="en-US" sz="3200" dirty="0" err="1" smtClean="0">
              <a:solidFill>
                <a:schemeClr val="tx1"/>
              </a:solidFill>
            </a:rPr>
            <a:t>esercitare</a:t>
          </a:r>
          <a:r>
            <a:rPr lang="en-US" sz="3200" dirty="0" smtClean="0">
              <a:solidFill>
                <a:schemeClr val="tx1"/>
              </a:solidFill>
            </a:rPr>
            <a:t> influenza</a:t>
          </a:r>
          <a:r>
            <a:rPr lang="is-IS" sz="3200" dirty="0" smtClean="0">
              <a:solidFill>
                <a:schemeClr val="tx1"/>
              </a:solidFill>
            </a:rPr>
            <a:t>…’</a:t>
          </a:r>
          <a:br>
            <a:rPr lang="is-IS" sz="3200" dirty="0" smtClean="0">
              <a:solidFill>
                <a:schemeClr val="tx1"/>
              </a:solidFill>
            </a:rPr>
          </a:br>
          <a:r>
            <a:rPr lang="is-IS" sz="1600" dirty="0" smtClean="0">
              <a:solidFill>
                <a:schemeClr val="tx1"/>
              </a:solidFill>
            </a:rPr>
            <a:t>(Verba, Nie e Kim 1978)</a:t>
          </a:r>
          <a:endParaRPr lang="en-US" sz="1600" dirty="0">
            <a:solidFill>
              <a:schemeClr val="tx1"/>
            </a:solidFill>
          </a:endParaRPr>
        </a:p>
      </dgm:t>
    </dgm:pt>
    <dgm:pt modelId="{3F6EE7E4-1172-6C4D-9052-667F106A4A2C}" type="parTrans" cxnId="{0B499942-5986-0248-A265-E3E25AE668CB}">
      <dgm:prSet/>
      <dgm:spPr/>
      <dgm:t>
        <a:bodyPr/>
        <a:lstStyle/>
        <a:p>
          <a:endParaRPr lang="en-US"/>
        </a:p>
      </dgm:t>
    </dgm:pt>
    <dgm:pt modelId="{77496A20-BDD9-0749-BE55-A289AD2F1848}" type="sibTrans" cxnId="{0B499942-5986-0248-A265-E3E25AE668CB}">
      <dgm:prSet/>
      <dgm:spPr/>
      <dgm:t>
        <a:bodyPr/>
        <a:lstStyle/>
        <a:p>
          <a:endParaRPr lang="en-US"/>
        </a:p>
      </dgm:t>
    </dgm:pt>
    <dgm:pt modelId="{2D72BD6D-E6CD-4C49-A855-3027060E74E3}">
      <dgm:prSet phldrT="[Text]" phldr="1"/>
      <dgm:spPr/>
      <dgm:t>
        <a:bodyPr/>
        <a:lstStyle/>
        <a:p>
          <a:endParaRPr lang="en-US"/>
        </a:p>
      </dgm:t>
    </dgm:pt>
    <dgm:pt modelId="{C28F8A7C-9D27-504E-80D0-24E7F3F8E9D1}" type="parTrans" cxnId="{65169E81-B3C0-F54E-A004-F12FFD907B83}">
      <dgm:prSet/>
      <dgm:spPr/>
      <dgm:t>
        <a:bodyPr/>
        <a:lstStyle/>
        <a:p>
          <a:endParaRPr lang="en-US"/>
        </a:p>
      </dgm:t>
    </dgm:pt>
    <dgm:pt modelId="{7975EC55-2FF5-314B-9749-BC958A365940}" type="sibTrans" cxnId="{65169E81-B3C0-F54E-A004-F12FFD907B83}">
      <dgm:prSet/>
      <dgm:spPr/>
      <dgm:t>
        <a:bodyPr/>
        <a:lstStyle/>
        <a:p>
          <a:endParaRPr lang="en-US"/>
        </a:p>
      </dgm:t>
    </dgm:pt>
    <dgm:pt modelId="{A17FE2DF-5D21-D043-BBAC-814400D9BE99}" type="pres">
      <dgm:prSet presAssocID="{A0B56BA0-7985-A247-9D3E-C003391AB4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3D9473-829A-5140-B65E-56A06FCFCA41}" type="pres">
      <dgm:prSet presAssocID="{81C80A87-58D5-8C4F-A8FD-8483214AEF19}" presName="centerShape" presStyleLbl="node0" presStyleIdx="0" presStyleCnt="1" custLinFactNeighborX="212" custLinFactNeighborY="-100"/>
      <dgm:spPr/>
      <dgm:t>
        <a:bodyPr/>
        <a:lstStyle/>
        <a:p>
          <a:endParaRPr lang="en-US"/>
        </a:p>
      </dgm:t>
    </dgm:pt>
  </dgm:ptLst>
  <dgm:cxnLst>
    <dgm:cxn modelId="{0B499942-5986-0248-A265-E3E25AE668CB}" srcId="{A0B56BA0-7985-A247-9D3E-C003391AB4C9}" destId="{81C80A87-58D5-8C4F-A8FD-8483214AEF19}" srcOrd="0" destOrd="0" parTransId="{3F6EE7E4-1172-6C4D-9052-667F106A4A2C}" sibTransId="{77496A20-BDD9-0749-BE55-A289AD2F1848}"/>
    <dgm:cxn modelId="{00BCA9C4-8366-7045-8D8C-F7309A4168FD}" type="presOf" srcId="{81C80A87-58D5-8C4F-A8FD-8483214AEF19}" destId="{D63D9473-829A-5140-B65E-56A06FCFCA41}" srcOrd="0" destOrd="0" presId="urn:microsoft.com/office/officeart/2005/8/layout/radial4"/>
    <dgm:cxn modelId="{23C27E4D-A1F0-C549-A6FD-F439E83A2D6A}" type="presOf" srcId="{A0B56BA0-7985-A247-9D3E-C003391AB4C9}" destId="{A17FE2DF-5D21-D043-BBAC-814400D9BE99}" srcOrd="0" destOrd="0" presId="urn:microsoft.com/office/officeart/2005/8/layout/radial4"/>
    <dgm:cxn modelId="{65169E81-B3C0-F54E-A004-F12FFD907B83}" srcId="{A0B56BA0-7985-A247-9D3E-C003391AB4C9}" destId="{2D72BD6D-E6CD-4C49-A855-3027060E74E3}" srcOrd="1" destOrd="0" parTransId="{C28F8A7C-9D27-504E-80D0-24E7F3F8E9D1}" sibTransId="{7975EC55-2FF5-314B-9749-BC958A365940}"/>
    <dgm:cxn modelId="{A90A3244-BD26-BF46-A30E-574129B663FC}" type="presParOf" srcId="{A17FE2DF-5D21-D043-BBAC-814400D9BE99}" destId="{D63D9473-829A-5140-B65E-56A06FCFCA41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2F83BA-3D6C-2E4D-A2B6-9211D95EBFA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99C61-2694-854F-A579-4F65BE9D75D5}">
      <dgm:prSet phldrT="[Text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Nuove</a:t>
          </a:r>
          <a: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forme che espandono la partecipazione dei cittadini </a:t>
          </a:r>
          <a:b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sperimentate</a:t>
          </a:r>
          <a: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e </a:t>
          </a:r>
          <a:r>
            <a:rPr lang="it-IT" b="1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istituzionalizzate</a:t>
          </a:r>
          <a: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</a:t>
          </a:r>
          <a:b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in molti paesi, regioni e città nel mondo</a:t>
          </a:r>
        </a:p>
      </dgm:t>
    </dgm:pt>
    <dgm:pt modelId="{DCFC720C-3C83-1442-AA07-3FBD32DCD69A}" type="parTrans" cxnId="{C24C68BB-DC84-3248-AD8E-08D3E24AA4DB}">
      <dgm:prSet/>
      <dgm:spPr/>
      <dgm:t>
        <a:bodyPr/>
        <a:lstStyle/>
        <a:p>
          <a:endParaRPr lang="en-US"/>
        </a:p>
      </dgm:t>
    </dgm:pt>
    <dgm:pt modelId="{09378AB7-2EDB-264E-839A-38DF894D4686}" type="sibTrans" cxnId="{C24C68BB-DC84-3248-AD8E-08D3E24AA4DB}">
      <dgm:prSet/>
      <dgm:spPr/>
      <dgm:t>
        <a:bodyPr/>
        <a:lstStyle/>
        <a:p>
          <a:endParaRPr lang="en-US"/>
        </a:p>
      </dgm:t>
    </dgm:pt>
    <dgm:pt modelId="{EC8A5B48-4C3D-3F40-BE52-B187941FCFB2}" type="pres">
      <dgm:prSet presAssocID="{C92F83BA-3D6C-2E4D-A2B6-9211D95EBF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E73FD9-363F-6A45-A261-3A76FF75BF2F}" type="pres">
      <dgm:prSet presAssocID="{7D299C61-2694-854F-A579-4F65BE9D75D5}" presName="centerShape" presStyleLbl="node0" presStyleIdx="0" presStyleCnt="1" custScaleX="85574" custScaleY="87181"/>
      <dgm:spPr/>
      <dgm:t>
        <a:bodyPr/>
        <a:lstStyle/>
        <a:p>
          <a:endParaRPr lang="en-US"/>
        </a:p>
      </dgm:t>
    </dgm:pt>
  </dgm:ptLst>
  <dgm:cxnLst>
    <dgm:cxn modelId="{E9A0C306-208E-1249-A519-9C5A5CFF54FC}" type="presOf" srcId="{C92F83BA-3D6C-2E4D-A2B6-9211D95EBFA8}" destId="{EC8A5B48-4C3D-3F40-BE52-B187941FCFB2}" srcOrd="0" destOrd="0" presId="urn:microsoft.com/office/officeart/2005/8/layout/radial4"/>
    <dgm:cxn modelId="{C24C68BB-DC84-3248-AD8E-08D3E24AA4DB}" srcId="{C92F83BA-3D6C-2E4D-A2B6-9211D95EBFA8}" destId="{7D299C61-2694-854F-A579-4F65BE9D75D5}" srcOrd="0" destOrd="0" parTransId="{DCFC720C-3C83-1442-AA07-3FBD32DCD69A}" sibTransId="{09378AB7-2EDB-264E-839A-38DF894D4686}"/>
    <dgm:cxn modelId="{C9901EBB-52A2-5A4F-B27C-57C3B373D2B0}" type="presOf" srcId="{7D299C61-2694-854F-A579-4F65BE9D75D5}" destId="{87E73FD9-363F-6A45-A261-3A76FF75BF2F}" srcOrd="0" destOrd="0" presId="urn:microsoft.com/office/officeart/2005/8/layout/radial4"/>
    <dgm:cxn modelId="{937569A0-DE03-0B49-8104-3A647DE7E12F}" type="presParOf" srcId="{EC8A5B48-4C3D-3F40-BE52-B187941FCFB2}" destId="{87E73FD9-363F-6A45-A261-3A76FF75BF2F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4BC60-C22F-7744-9945-83D5F00A9348}" type="doc">
      <dgm:prSet loTypeId="urn:microsoft.com/office/officeart/2008/layout/VerticalCircl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D51DB-2558-C149-A8B0-403D09582B2D}">
      <dgm:prSet phldrT="[Text]"/>
      <dgm:spPr/>
      <dgm:t>
        <a:bodyPr/>
        <a:lstStyle/>
        <a:p>
          <a:r>
            <a:rPr lang="en-US" dirty="0" smtClean="0"/>
            <a:t>TEORIA</a:t>
          </a:r>
          <a:endParaRPr lang="en-US" dirty="0"/>
        </a:p>
      </dgm:t>
    </dgm:pt>
    <dgm:pt modelId="{FFEBCEE8-F411-1244-B073-F69066B21D08}" type="parTrans" cxnId="{6D6C6D14-4DDE-2744-B214-C4B897B75FE8}">
      <dgm:prSet/>
      <dgm:spPr/>
      <dgm:t>
        <a:bodyPr/>
        <a:lstStyle/>
        <a:p>
          <a:endParaRPr lang="en-US"/>
        </a:p>
      </dgm:t>
    </dgm:pt>
    <dgm:pt modelId="{5DFA3790-2CCD-7545-932B-DAEEAE0A2F16}" type="sibTrans" cxnId="{6D6C6D14-4DDE-2744-B214-C4B897B75FE8}">
      <dgm:prSet/>
      <dgm:spPr/>
      <dgm:t>
        <a:bodyPr/>
        <a:lstStyle/>
        <a:p>
          <a:endParaRPr lang="en-US"/>
        </a:p>
      </dgm:t>
    </dgm:pt>
    <dgm:pt modelId="{437467B8-6CA1-9149-B2BF-40F8E78D523E}">
      <dgm:prSet phldrT="[Text]"/>
      <dgm:spPr/>
      <dgm:t>
        <a:bodyPr/>
        <a:lstStyle/>
        <a:p>
          <a:r>
            <a:rPr lang="en-US" dirty="0" smtClean="0"/>
            <a:t>Habermas, </a:t>
          </a:r>
          <a:r>
            <a:rPr lang="en-US" dirty="0" err="1" smtClean="0"/>
            <a:t>Babrber</a:t>
          </a:r>
          <a:r>
            <a:rPr lang="en-US" dirty="0" smtClean="0"/>
            <a:t>, Rawls, Elster, </a:t>
          </a:r>
          <a:r>
            <a:rPr lang="en-US" dirty="0" err="1" smtClean="0"/>
            <a:t>Manin</a:t>
          </a:r>
          <a:r>
            <a:rPr lang="en-US" dirty="0" smtClean="0"/>
            <a:t>, Mansbridge</a:t>
          </a:r>
          <a:endParaRPr lang="en-US" dirty="0"/>
        </a:p>
      </dgm:t>
    </dgm:pt>
    <dgm:pt modelId="{B7DB0A08-5387-8049-A0A4-120BF3A70AC7}" type="parTrans" cxnId="{F2B92966-C522-1D46-B5CC-31BF92CD41CF}">
      <dgm:prSet/>
      <dgm:spPr/>
      <dgm:t>
        <a:bodyPr/>
        <a:lstStyle/>
        <a:p>
          <a:endParaRPr lang="en-US"/>
        </a:p>
      </dgm:t>
    </dgm:pt>
    <dgm:pt modelId="{0597ABBF-6758-044C-97BC-52C5FFB8267E}" type="sibTrans" cxnId="{F2B92966-C522-1D46-B5CC-31BF92CD41CF}">
      <dgm:prSet/>
      <dgm:spPr/>
      <dgm:t>
        <a:bodyPr/>
        <a:lstStyle/>
        <a:p>
          <a:endParaRPr lang="en-US"/>
        </a:p>
      </dgm:t>
    </dgm:pt>
    <dgm:pt modelId="{81BF3720-1395-6343-9FED-6330AE87ACCA}">
      <dgm:prSet phldrT="[Text]" phldr="1"/>
      <dgm:spPr/>
      <dgm:t>
        <a:bodyPr/>
        <a:lstStyle/>
        <a:p>
          <a:endParaRPr lang="en-US"/>
        </a:p>
      </dgm:t>
    </dgm:pt>
    <dgm:pt modelId="{11C27546-A6A9-484E-B003-3288C7C3006D}" type="parTrans" cxnId="{2A1CEF7C-0BDE-D244-8204-0048DF7BC4A3}">
      <dgm:prSet/>
      <dgm:spPr/>
      <dgm:t>
        <a:bodyPr/>
        <a:lstStyle/>
        <a:p>
          <a:endParaRPr lang="en-US"/>
        </a:p>
      </dgm:t>
    </dgm:pt>
    <dgm:pt modelId="{19073341-FEAB-A643-A4FA-AA2591EE5228}" type="sibTrans" cxnId="{2A1CEF7C-0BDE-D244-8204-0048DF7BC4A3}">
      <dgm:prSet/>
      <dgm:spPr/>
      <dgm:t>
        <a:bodyPr/>
        <a:lstStyle/>
        <a:p>
          <a:endParaRPr lang="en-US"/>
        </a:p>
      </dgm:t>
    </dgm:pt>
    <dgm:pt modelId="{F90ABEE4-FC0B-3947-B8A9-366F49AA74C3}">
      <dgm:prSet phldrT="[Text]"/>
      <dgm:spPr/>
      <dgm:t>
        <a:bodyPr/>
        <a:lstStyle/>
        <a:p>
          <a:r>
            <a:rPr lang="en-US" dirty="0" smtClean="0"/>
            <a:t>PRASSI</a:t>
          </a:r>
          <a:endParaRPr lang="en-US" dirty="0"/>
        </a:p>
      </dgm:t>
    </dgm:pt>
    <dgm:pt modelId="{9DB8BBDA-71F7-6041-BF92-D21261525A49}" type="parTrans" cxnId="{C29E3BC8-4895-274D-BFFE-8CB0B7C42D8B}">
      <dgm:prSet/>
      <dgm:spPr/>
      <dgm:t>
        <a:bodyPr/>
        <a:lstStyle/>
        <a:p>
          <a:endParaRPr lang="en-US"/>
        </a:p>
      </dgm:t>
    </dgm:pt>
    <dgm:pt modelId="{3DCF34D5-6FBB-AE42-B70F-E21870D3FC97}" type="sibTrans" cxnId="{C29E3BC8-4895-274D-BFFE-8CB0B7C42D8B}">
      <dgm:prSet/>
      <dgm:spPr/>
      <dgm:t>
        <a:bodyPr/>
        <a:lstStyle/>
        <a:p>
          <a:endParaRPr lang="en-US"/>
        </a:p>
      </dgm:t>
    </dgm:pt>
    <dgm:pt modelId="{DD0EACF0-14A2-0947-A10C-DF0ABB2345FF}">
      <dgm:prSet phldrT="[Text]"/>
      <dgm:spPr/>
      <dgm:t>
        <a:bodyPr/>
        <a:lstStyle/>
        <a:p>
          <a:r>
            <a:rPr lang="en-US" dirty="0" err="1" smtClean="0"/>
            <a:t>Centinaia</a:t>
          </a:r>
          <a:r>
            <a:rPr lang="en-US" dirty="0" smtClean="0"/>
            <a:t> di processi </a:t>
          </a:r>
          <a:endParaRPr lang="en-US" dirty="0"/>
        </a:p>
      </dgm:t>
    </dgm:pt>
    <dgm:pt modelId="{F616E2E1-3F61-324C-99B5-10028E304B7C}" type="parTrans" cxnId="{F7841565-5275-534B-9A7A-D32DFFDBCF4C}">
      <dgm:prSet/>
      <dgm:spPr/>
      <dgm:t>
        <a:bodyPr/>
        <a:lstStyle/>
        <a:p>
          <a:endParaRPr lang="en-US"/>
        </a:p>
      </dgm:t>
    </dgm:pt>
    <dgm:pt modelId="{5423618A-2DDD-214B-877F-6FC32744DA9D}" type="sibTrans" cxnId="{F7841565-5275-534B-9A7A-D32DFFDBCF4C}">
      <dgm:prSet/>
      <dgm:spPr/>
      <dgm:t>
        <a:bodyPr/>
        <a:lstStyle/>
        <a:p>
          <a:endParaRPr lang="en-US"/>
        </a:p>
      </dgm:t>
    </dgm:pt>
    <dgm:pt modelId="{E1D7E3E8-A943-4B44-A0EB-7CC80946131B}">
      <dgm:prSet phldrT="[Text]"/>
      <dgm:spPr/>
      <dgm:t>
        <a:bodyPr/>
        <a:lstStyle/>
        <a:p>
          <a:r>
            <a:rPr lang="en-US" dirty="0" smtClean="0"/>
            <a:t>Ai </a:t>
          </a:r>
          <a:r>
            <a:rPr lang="en-US" dirty="0" err="1" smtClean="0"/>
            <a:t>diversi</a:t>
          </a:r>
          <a:r>
            <a:rPr lang="en-US" dirty="0" smtClean="0"/>
            <a:t> </a:t>
          </a:r>
          <a:r>
            <a:rPr lang="en-US" dirty="0" err="1" smtClean="0"/>
            <a:t>livelli</a:t>
          </a:r>
          <a:r>
            <a:rPr lang="en-US" dirty="0" smtClean="0"/>
            <a:t> di </a:t>
          </a:r>
          <a:r>
            <a:rPr lang="en-US" dirty="0" err="1" smtClean="0"/>
            <a:t>governo</a:t>
          </a:r>
          <a:r>
            <a:rPr lang="en-US" dirty="0" smtClean="0"/>
            <a:t>, </a:t>
          </a:r>
          <a:r>
            <a:rPr lang="en-US" dirty="0" err="1" smtClean="0"/>
            <a:t>dalmlocale</a:t>
          </a:r>
          <a:r>
            <a:rPr lang="en-US" dirty="0" smtClean="0"/>
            <a:t> al </a:t>
          </a:r>
          <a:r>
            <a:rPr lang="en-US" dirty="0" err="1" smtClean="0"/>
            <a:t>globale</a:t>
          </a:r>
          <a:endParaRPr lang="en-US" dirty="0"/>
        </a:p>
      </dgm:t>
    </dgm:pt>
    <dgm:pt modelId="{FA03DB7F-56CF-CD4E-85BA-200B4BF22AA3}" type="parTrans" cxnId="{22CE88E6-9DE4-2543-9CE3-CD882F0968D8}">
      <dgm:prSet/>
      <dgm:spPr/>
      <dgm:t>
        <a:bodyPr/>
        <a:lstStyle/>
        <a:p>
          <a:endParaRPr lang="en-US"/>
        </a:p>
      </dgm:t>
    </dgm:pt>
    <dgm:pt modelId="{372559D3-E076-DD45-BEDF-CBDB34997F2C}" type="sibTrans" cxnId="{22CE88E6-9DE4-2543-9CE3-CD882F0968D8}">
      <dgm:prSet/>
      <dgm:spPr/>
      <dgm:t>
        <a:bodyPr/>
        <a:lstStyle/>
        <a:p>
          <a:endParaRPr lang="en-US"/>
        </a:p>
      </dgm:t>
    </dgm:pt>
    <dgm:pt modelId="{9B1F71B9-2FD5-8349-881D-4A1B7892194C}">
      <dgm:prSet phldrT="[Text]"/>
      <dgm:spPr/>
      <dgm:t>
        <a:bodyPr/>
        <a:lstStyle/>
        <a:p>
          <a:r>
            <a:rPr lang="en-US" dirty="0" err="1" smtClean="0"/>
            <a:t>Anche</a:t>
          </a:r>
          <a:r>
            <a:rPr lang="en-US" dirty="0" smtClean="0"/>
            <a:t> in Italia</a:t>
          </a:r>
          <a:endParaRPr lang="en-US" dirty="0"/>
        </a:p>
      </dgm:t>
    </dgm:pt>
    <dgm:pt modelId="{C696DF95-7BB1-A143-A471-44B72FCA0CA5}" type="parTrans" cxnId="{259BFFE6-96C8-824F-82E7-E2153F5D0152}">
      <dgm:prSet/>
      <dgm:spPr/>
      <dgm:t>
        <a:bodyPr/>
        <a:lstStyle/>
        <a:p>
          <a:endParaRPr lang="en-US"/>
        </a:p>
      </dgm:t>
    </dgm:pt>
    <dgm:pt modelId="{CB8B0BF8-DA51-C340-ACFC-887EBD8EC8F9}" type="sibTrans" cxnId="{259BFFE6-96C8-824F-82E7-E2153F5D0152}">
      <dgm:prSet/>
      <dgm:spPr/>
      <dgm:t>
        <a:bodyPr/>
        <a:lstStyle/>
        <a:p>
          <a:endParaRPr lang="en-US"/>
        </a:p>
      </dgm:t>
    </dgm:pt>
    <dgm:pt modelId="{9D952E4B-C617-6240-A0E0-CAAF6758F981}" type="pres">
      <dgm:prSet presAssocID="{E374BC60-C22F-7744-9945-83D5F00A934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9B0AD29-E04D-3D48-BDB5-8423E248569C}" type="pres">
      <dgm:prSet presAssocID="{C0ED51DB-2558-C149-A8B0-403D09582B2D}" presName="withChildren" presStyleCnt="0"/>
      <dgm:spPr/>
    </dgm:pt>
    <dgm:pt modelId="{73F271DE-9246-FC47-B485-24BAE04B362E}" type="pres">
      <dgm:prSet presAssocID="{C0ED51DB-2558-C149-A8B0-403D09582B2D}" presName="bigCircle" presStyleLbl="vennNode1" presStyleIdx="0" presStyleCnt="7"/>
      <dgm:spPr/>
    </dgm:pt>
    <dgm:pt modelId="{9DC9B3B7-C575-4F46-A863-A234E9D6CB54}" type="pres">
      <dgm:prSet presAssocID="{C0ED51DB-2558-C149-A8B0-403D09582B2D}" presName="medCircle" presStyleLbl="vennNode1" presStyleIdx="1" presStyleCnt="7"/>
      <dgm:spPr/>
    </dgm:pt>
    <dgm:pt modelId="{759D178B-5B76-434A-BD85-9A52E6AAB54E}" type="pres">
      <dgm:prSet presAssocID="{C0ED51DB-2558-C149-A8B0-403D09582B2D}" presName="txLvl1" presStyleLbl="revTx" presStyleIdx="0" presStyleCnt="7"/>
      <dgm:spPr/>
      <dgm:t>
        <a:bodyPr/>
        <a:lstStyle/>
        <a:p>
          <a:endParaRPr lang="en-US"/>
        </a:p>
      </dgm:t>
    </dgm:pt>
    <dgm:pt modelId="{989AEFB3-4774-694B-B55C-BD83C8C949EB}" type="pres">
      <dgm:prSet presAssocID="{C0ED51DB-2558-C149-A8B0-403D09582B2D}" presName="lin" presStyleCnt="0"/>
      <dgm:spPr/>
    </dgm:pt>
    <dgm:pt modelId="{DA772606-075F-5141-990B-70085151906C}" type="pres">
      <dgm:prSet presAssocID="{437467B8-6CA1-9149-B2BF-40F8E78D523E}" presName="txLvl2" presStyleLbl="revTx" presStyleIdx="1" presStyleCnt="7"/>
      <dgm:spPr/>
      <dgm:t>
        <a:bodyPr/>
        <a:lstStyle/>
        <a:p>
          <a:endParaRPr lang="en-US"/>
        </a:p>
      </dgm:t>
    </dgm:pt>
    <dgm:pt modelId="{EDA262E1-CD48-EA4C-A69A-A18A474B2708}" type="pres">
      <dgm:prSet presAssocID="{0597ABBF-6758-044C-97BC-52C5FFB8267E}" presName="smCircle" presStyleLbl="vennNode1" presStyleIdx="2" presStyleCnt="7"/>
      <dgm:spPr/>
    </dgm:pt>
    <dgm:pt modelId="{E785D1B0-F372-CB43-9836-69357063220D}" type="pres">
      <dgm:prSet presAssocID="{81BF3720-1395-6343-9FED-6330AE87ACCA}" presName="txLvl2" presStyleLbl="revTx" presStyleIdx="2" presStyleCnt="7"/>
      <dgm:spPr/>
      <dgm:t>
        <a:bodyPr/>
        <a:lstStyle/>
        <a:p>
          <a:endParaRPr lang="en-US"/>
        </a:p>
      </dgm:t>
    </dgm:pt>
    <dgm:pt modelId="{80706E10-DEAD-254B-9863-EAB2FD9DD8E6}" type="pres">
      <dgm:prSet presAssocID="{C0ED51DB-2558-C149-A8B0-403D09582B2D}" presName="overlap" presStyleCnt="0"/>
      <dgm:spPr/>
    </dgm:pt>
    <dgm:pt modelId="{205EAA75-8BFA-9E49-B788-9A8E151CA627}" type="pres">
      <dgm:prSet presAssocID="{F90ABEE4-FC0B-3947-B8A9-366F49AA74C3}" presName="withChildren" presStyleCnt="0"/>
      <dgm:spPr/>
    </dgm:pt>
    <dgm:pt modelId="{90265B19-F75B-C549-8F32-1CA1A6225C68}" type="pres">
      <dgm:prSet presAssocID="{F90ABEE4-FC0B-3947-B8A9-366F49AA74C3}" presName="bigCircle" presStyleLbl="vennNode1" presStyleIdx="3" presStyleCnt="7"/>
      <dgm:spPr/>
    </dgm:pt>
    <dgm:pt modelId="{DEC55556-E060-CD4D-891D-88C57DD863FF}" type="pres">
      <dgm:prSet presAssocID="{F90ABEE4-FC0B-3947-B8A9-366F49AA74C3}" presName="medCircle" presStyleLbl="vennNode1" presStyleIdx="4" presStyleCnt="7"/>
      <dgm:spPr/>
    </dgm:pt>
    <dgm:pt modelId="{3531CE06-9615-B941-90B3-679BE326B4E0}" type="pres">
      <dgm:prSet presAssocID="{F90ABEE4-FC0B-3947-B8A9-366F49AA74C3}" presName="txLvl1" presStyleLbl="revTx" presStyleIdx="3" presStyleCnt="7"/>
      <dgm:spPr/>
      <dgm:t>
        <a:bodyPr/>
        <a:lstStyle/>
        <a:p>
          <a:endParaRPr lang="en-US"/>
        </a:p>
      </dgm:t>
    </dgm:pt>
    <dgm:pt modelId="{66E8C8D2-8559-8940-AA70-42614610BAEF}" type="pres">
      <dgm:prSet presAssocID="{F90ABEE4-FC0B-3947-B8A9-366F49AA74C3}" presName="lin" presStyleCnt="0"/>
      <dgm:spPr/>
    </dgm:pt>
    <dgm:pt modelId="{EE510720-E9F6-B741-B081-F3AFCBD66935}" type="pres">
      <dgm:prSet presAssocID="{DD0EACF0-14A2-0947-A10C-DF0ABB2345FF}" presName="txLvl2" presStyleLbl="revTx" presStyleIdx="4" presStyleCnt="7"/>
      <dgm:spPr/>
      <dgm:t>
        <a:bodyPr/>
        <a:lstStyle/>
        <a:p>
          <a:endParaRPr lang="en-US"/>
        </a:p>
      </dgm:t>
    </dgm:pt>
    <dgm:pt modelId="{12222AB5-C99F-7946-9286-7D2F92DE242A}" type="pres">
      <dgm:prSet presAssocID="{5423618A-2DDD-214B-877F-6FC32744DA9D}" presName="smCircle" presStyleLbl="vennNode1" presStyleIdx="5" presStyleCnt="7"/>
      <dgm:spPr/>
    </dgm:pt>
    <dgm:pt modelId="{9F54D5FC-E8DC-BE4D-B146-FF5830B2D645}" type="pres">
      <dgm:prSet presAssocID="{E1D7E3E8-A943-4B44-A0EB-7CC80946131B}" presName="txLvl2" presStyleLbl="revTx" presStyleIdx="5" presStyleCnt="7"/>
      <dgm:spPr/>
      <dgm:t>
        <a:bodyPr/>
        <a:lstStyle/>
        <a:p>
          <a:endParaRPr lang="en-US"/>
        </a:p>
      </dgm:t>
    </dgm:pt>
    <dgm:pt modelId="{F6351615-E4BF-1F4E-A370-79F034E7D10B}" type="pres">
      <dgm:prSet presAssocID="{372559D3-E076-DD45-BEDF-CBDB34997F2C}" presName="smCircle" presStyleLbl="vennNode1" presStyleIdx="6" presStyleCnt="7"/>
      <dgm:spPr/>
    </dgm:pt>
    <dgm:pt modelId="{3E1ECD35-F09C-3248-B46D-4FC0E1012DD9}" type="pres">
      <dgm:prSet presAssocID="{9B1F71B9-2FD5-8349-881D-4A1B7892194C}" presName="txLvl2" presStyleLbl="revTx" presStyleIdx="6" presStyleCnt="7"/>
      <dgm:spPr/>
      <dgm:t>
        <a:bodyPr/>
        <a:lstStyle/>
        <a:p>
          <a:endParaRPr lang="en-US"/>
        </a:p>
      </dgm:t>
    </dgm:pt>
  </dgm:ptLst>
  <dgm:cxnLst>
    <dgm:cxn modelId="{259BFFE6-96C8-824F-82E7-E2153F5D0152}" srcId="{F90ABEE4-FC0B-3947-B8A9-366F49AA74C3}" destId="{9B1F71B9-2FD5-8349-881D-4A1B7892194C}" srcOrd="2" destOrd="0" parTransId="{C696DF95-7BB1-A143-A471-44B72FCA0CA5}" sibTransId="{CB8B0BF8-DA51-C340-ACFC-887EBD8EC8F9}"/>
    <dgm:cxn modelId="{6BC6D9A0-EAEB-BD43-BE28-0350F6B7397F}" type="presOf" srcId="{E374BC60-C22F-7744-9945-83D5F00A9348}" destId="{9D952E4B-C617-6240-A0E0-CAAF6758F981}" srcOrd="0" destOrd="0" presId="urn:microsoft.com/office/officeart/2008/layout/VerticalCircleList"/>
    <dgm:cxn modelId="{385545FC-A0CE-0447-ACC3-20ACEFC442B7}" type="presOf" srcId="{9B1F71B9-2FD5-8349-881D-4A1B7892194C}" destId="{3E1ECD35-F09C-3248-B46D-4FC0E1012DD9}" srcOrd="0" destOrd="0" presId="urn:microsoft.com/office/officeart/2008/layout/VerticalCircleList"/>
    <dgm:cxn modelId="{6D6C6D14-4DDE-2744-B214-C4B897B75FE8}" srcId="{E374BC60-C22F-7744-9945-83D5F00A9348}" destId="{C0ED51DB-2558-C149-A8B0-403D09582B2D}" srcOrd="0" destOrd="0" parTransId="{FFEBCEE8-F411-1244-B073-F69066B21D08}" sibTransId="{5DFA3790-2CCD-7545-932B-DAEEAE0A2F16}"/>
    <dgm:cxn modelId="{183E807F-D614-1D43-8437-25D44F22C295}" type="presOf" srcId="{DD0EACF0-14A2-0947-A10C-DF0ABB2345FF}" destId="{EE510720-E9F6-B741-B081-F3AFCBD66935}" srcOrd="0" destOrd="0" presId="urn:microsoft.com/office/officeart/2008/layout/VerticalCircleList"/>
    <dgm:cxn modelId="{1A7385F4-CE72-B843-87A5-6D7A0514D8BD}" type="presOf" srcId="{81BF3720-1395-6343-9FED-6330AE87ACCA}" destId="{E785D1B0-F372-CB43-9836-69357063220D}" srcOrd="0" destOrd="0" presId="urn:microsoft.com/office/officeart/2008/layout/VerticalCircleList"/>
    <dgm:cxn modelId="{34432DFE-C781-AD41-BC4E-DACDCB402C34}" type="presOf" srcId="{C0ED51DB-2558-C149-A8B0-403D09582B2D}" destId="{759D178B-5B76-434A-BD85-9A52E6AAB54E}" srcOrd="0" destOrd="0" presId="urn:microsoft.com/office/officeart/2008/layout/VerticalCircleList"/>
    <dgm:cxn modelId="{C29E3BC8-4895-274D-BFFE-8CB0B7C42D8B}" srcId="{E374BC60-C22F-7744-9945-83D5F00A9348}" destId="{F90ABEE4-FC0B-3947-B8A9-366F49AA74C3}" srcOrd="1" destOrd="0" parTransId="{9DB8BBDA-71F7-6041-BF92-D21261525A49}" sibTransId="{3DCF34D5-6FBB-AE42-B70F-E21870D3FC97}"/>
    <dgm:cxn modelId="{C180DDCF-79FC-7E4A-B7B5-DBBFAF0574D9}" type="presOf" srcId="{437467B8-6CA1-9149-B2BF-40F8E78D523E}" destId="{DA772606-075F-5141-990B-70085151906C}" srcOrd="0" destOrd="0" presId="urn:microsoft.com/office/officeart/2008/layout/VerticalCircleList"/>
    <dgm:cxn modelId="{2A1CEF7C-0BDE-D244-8204-0048DF7BC4A3}" srcId="{C0ED51DB-2558-C149-A8B0-403D09582B2D}" destId="{81BF3720-1395-6343-9FED-6330AE87ACCA}" srcOrd="1" destOrd="0" parTransId="{11C27546-A6A9-484E-B003-3288C7C3006D}" sibTransId="{19073341-FEAB-A643-A4FA-AA2591EE5228}"/>
    <dgm:cxn modelId="{F2B92966-C522-1D46-B5CC-31BF92CD41CF}" srcId="{C0ED51DB-2558-C149-A8B0-403D09582B2D}" destId="{437467B8-6CA1-9149-B2BF-40F8E78D523E}" srcOrd="0" destOrd="0" parTransId="{B7DB0A08-5387-8049-A0A4-120BF3A70AC7}" sibTransId="{0597ABBF-6758-044C-97BC-52C5FFB8267E}"/>
    <dgm:cxn modelId="{F7841565-5275-534B-9A7A-D32DFFDBCF4C}" srcId="{F90ABEE4-FC0B-3947-B8A9-366F49AA74C3}" destId="{DD0EACF0-14A2-0947-A10C-DF0ABB2345FF}" srcOrd="0" destOrd="0" parTransId="{F616E2E1-3F61-324C-99B5-10028E304B7C}" sibTransId="{5423618A-2DDD-214B-877F-6FC32744DA9D}"/>
    <dgm:cxn modelId="{B8B1969A-1397-014D-93B3-8DEF0F115D9D}" type="presOf" srcId="{F90ABEE4-FC0B-3947-B8A9-366F49AA74C3}" destId="{3531CE06-9615-B941-90B3-679BE326B4E0}" srcOrd="0" destOrd="0" presId="urn:microsoft.com/office/officeart/2008/layout/VerticalCircleList"/>
    <dgm:cxn modelId="{22CE88E6-9DE4-2543-9CE3-CD882F0968D8}" srcId="{F90ABEE4-FC0B-3947-B8A9-366F49AA74C3}" destId="{E1D7E3E8-A943-4B44-A0EB-7CC80946131B}" srcOrd="1" destOrd="0" parTransId="{FA03DB7F-56CF-CD4E-85BA-200B4BF22AA3}" sibTransId="{372559D3-E076-DD45-BEDF-CBDB34997F2C}"/>
    <dgm:cxn modelId="{B570224D-263C-9941-99E6-F762ACA59915}" type="presOf" srcId="{E1D7E3E8-A943-4B44-A0EB-7CC80946131B}" destId="{9F54D5FC-E8DC-BE4D-B146-FF5830B2D645}" srcOrd="0" destOrd="0" presId="urn:microsoft.com/office/officeart/2008/layout/VerticalCircleList"/>
    <dgm:cxn modelId="{10032F9E-A755-BB4F-A277-08AB11138842}" type="presParOf" srcId="{9D952E4B-C617-6240-A0E0-CAAF6758F981}" destId="{29B0AD29-E04D-3D48-BDB5-8423E248569C}" srcOrd="0" destOrd="0" presId="urn:microsoft.com/office/officeart/2008/layout/VerticalCircleList"/>
    <dgm:cxn modelId="{F0CA1952-9965-6947-AD04-8A118A940FCD}" type="presParOf" srcId="{29B0AD29-E04D-3D48-BDB5-8423E248569C}" destId="{73F271DE-9246-FC47-B485-24BAE04B362E}" srcOrd="0" destOrd="0" presId="urn:microsoft.com/office/officeart/2008/layout/VerticalCircleList"/>
    <dgm:cxn modelId="{77D04E1F-005B-DF4F-A4E6-86C183B6DD4D}" type="presParOf" srcId="{29B0AD29-E04D-3D48-BDB5-8423E248569C}" destId="{9DC9B3B7-C575-4F46-A863-A234E9D6CB54}" srcOrd="1" destOrd="0" presId="urn:microsoft.com/office/officeart/2008/layout/VerticalCircleList"/>
    <dgm:cxn modelId="{E4DC8DEF-18A3-4F40-8C33-4FA57F9F6C8E}" type="presParOf" srcId="{29B0AD29-E04D-3D48-BDB5-8423E248569C}" destId="{759D178B-5B76-434A-BD85-9A52E6AAB54E}" srcOrd="2" destOrd="0" presId="urn:microsoft.com/office/officeart/2008/layout/VerticalCircleList"/>
    <dgm:cxn modelId="{C3047395-E38D-A349-824A-B6ED561B7E05}" type="presParOf" srcId="{29B0AD29-E04D-3D48-BDB5-8423E248569C}" destId="{989AEFB3-4774-694B-B55C-BD83C8C949EB}" srcOrd="3" destOrd="0" presId="urn:microsoft.com/office/officeart/2008/layout/VerticalCircleList"/>
    <dgm:cxn modelId="{96BB99CC-A54C-4F4F-8394-59ED3F274AF7}" type="presParOf" srcId="{989AEFB3-4774-694B-B55C-BD83C8C949EB}" destId="{DA772606-075F-5141-990B-70085151906C}" srcOrd="0" destOrd="0" presId="urn:microsoft.com/office/officeart/2008/layout/VerticalCircleList"/>
    <dgm:cxn modelId="{E2781EB6-1EC2-E348-9282-A7083DD2E39C}" type="presParOf" srcId="{989AEFB3-4774-694B-B55C-BD83C8C949EB}" destId="{EDA262E1-CD48-EA4C-A69A-A18A474B2708}" srcOrd="1" destOrd="0" presId="urn:microsoft.com/office/officeart/2008/layout/VerticalCircleList"/>
    <dgm:cxn modelId="{91543001-54FE-0649-92A7-FF99D591DD51}" type="presParOf" srcId="{989AEFB3-4774-694B-B55C-BD83C8C949EB}" destId="{E785D1B0-F372-CB43-9836-69357063220D}" srcOrd="2" destOrd="0" presId="urn:microsoft.com/office/officeart/2008/layout/VerticalCircleList"/>
    <dgm:cxn modelId="{26D0A831-7007-514F-B90E-6073D5E17D93}" type="presParOf" srcId="{9D952E4B-C617-6240-A0E0-CAAF6758F981}" destId="{80706E10-DEAD-254B-9863-EAB2FD9DD8E6}" srcOrd="1" destOrd="0" presId="urn:microsoft.com/office/officeart/2008/layout/VerticalCircleList"/>
    <dgm:cxn modelId="{590603E6-A979-9F41-A4C7-02F43B7B5C78}" type="presParOf" srcId="{9D952E4B-C617-6240-A0E0-CAAF6758F981}" destId="{205EAA75-8BFA-9E49-B788-9A8E151CA627}" srcOrd="2" destOrd="0" presId="urn:microsoft.com/office/officeart/2008/layout/VerticalCircleList"/>
    <dgm:cxn modelId="{A7B5D52E-9E98-144F-B875-4FABEE63876A}" type="presParOf" srcId="{205EAA75-8BFA-9E49-B788-9A8E151CA627}" destId="{90265B19-F75B-C549-8F32-1CA1A6225C68}" srcOrd="0" destOrd="0" presId="urn:microsoft.com/office/officeart/2008/layout/VerticalCircleList"/>
    <dgm:cxn modelId="{F663048D-9D2D-E545-AD5C-C5A72DE795DB}" type="presParOf" srcId="{205EAA75-8BFA-9E49-B788-9A8E151CA627}" destId="{DEC55556-E060-CD4D-891D-88C57DD863FF}" srcOrd="1" destOrd="0" presId="urn:microsoft.com/office/officeart/2008/layout/VerticalCircleList"/>
    <dgm:cxn modelId="{5FB3568E-2EDD-D645-93C2-2C7ADD416F56}" type="presParOf" srcId="{205EAA75-8BFA-9E49-B788-9A8E151CA627}" destId="{3531CE06-9615-B941-90B3-679BE326B4E0}" srcOrd="2" destOrd="0" presId="urn:microsoft.com/office/officeart/2008/layout/VerticalCircleList"/>
    <dgm:cxn modelId="{39835F4E-E855-7745-8360-0094F2A076ED}" type="presParOf" srcId="{205EAA75-8BFA-9E49-B788-9A8E151CA627}" destId="{66E8C8D2-8559-8940-AA70-42614610BAEF}" srcOrd="3" destOrd="0" presId="urn:microsoft.com/office/officeart/2008/layout/VerticalCircleList"/>
    <dgm:cxn modelId="{2AF86509-69C8-2945-BB74-00D4AD3D9805}" type="presParOf" srcId="{66E8C8D2-8559-8940-AA70-42614610BAEF}" destId="{EE510720-E9F6-B741-B081-F3AFCBD66935}" srcOrd="0" destOrd="0" presId="urn:microsoft.com/office/officeart/2008/layout/VerticalCircleList"/>
    <dgm:cxn modelId="{8FBDB24D-81DD-D545-BC33-120B49845398}" type="presParOf" srcId="{66E8C8D2-8559-8940-AA70-42614610BAEF}" destId="{12222AB5-C99F-7946-9286-7D2F92DE242A}" srcOrd="1" destOrd="0" presId="urn:microsoft.com/office/officeart/2008/layout/VerticalCircleList"/>
    <dgm:cxn modelId="{860E8C4B-7A29-F247-812F-C904BFBAEDF1}" type="presParOf" srcId="{66E8C8D2-8559-8940-AA70-42614610BAEF}" destId="{9F54D5FC-E8DC-BE4D-B146-FF5830B2D645}" srcOrd="2" destOrd="0" presId="urn:microsoft.com/office/officeart/2008/layout/VerticalCircleList"/>
    <dgm:cxn modelId="{32ED7B03-06B8-8C49-B7DE-4715145EED62}" type="presParOf" srcId="{66E8C8D2-8559-8940-AA70-42614610BAEF}" destId="{F6351615-E4BF-1F4E-A370-79F034E7D10B}" srcOrd="3" destOrd="0" presId="urn:microsoft.com/office/officeart/2008/layout/VerticalCircleList"/>
    <dgm:cxn modelId="{FDBC4A5F-B2D2-D74C-87EF-9849C73CCE90}" type="presParOf" srcId="{66E8C8D2-8559-8940-AA70-42614610BAEF}" destId="{3E1ECD35-F09C-3248-B46D-4FC0E1012DD9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AE921-C901-8149-B222-F15E34EE0D00}">
      <dsp:nvSpPr>
        <dsp:cNvPr id="0" name=""/>
        <dsp:cNvSpPr/>
      </dsp:nvSpPr>
      <dsp:spPr>
        <a:xfrm>
          <a:off x="0" y="563245"/>
          <a:ext cx="8042275" cy="3216910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EBA2A-3BFC-AE46-A4A2-39601ECE0F31}">
      <dsp:nvSpPr>
        <dsp:cNvPr id="0" name=""/>
        <dsp:cNvSpPr/>
      </dsp:nvSpPr>
      <dsp:spPr>
        <a:xfrm>
          <a:off x="965072" y="1126204"/>
          <a:ext cx="2653950" cy="1576285"/>
        </a:xfrm>
        <a:prstGeom prst="rect">
          <a:avLst/>
        </a:prstGeom>
        <a:noFill/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000000"/>
              </a:solidFill>
            </a:rPr>
            <a:t>Post-democrazia</a:t>
          </a:r>
          <a:endParaRPr lang="en-US" sz="3700" kern="1200" dirty="0">
            <a:solidFill>
              <a:srgbClr val="000000"/>
            </a:solidFill>
          </a:endParaRPr>
        </a:p>
      </dsp:txBody>
      <dsp:txXfrm>
        <a:off x="965072" y="1126204"/>
        <a:ext cx="2653950" cy="1576285"/>
      </dsp:txXfrm>
    </dsp:sp>
    <dsp:sp modelId="{57532732-53DD-EE49-AE4B-C89D8443588F}">
      <dsp:nvSpPr>
        <dsp:cNvPr id="0" name=""/>
        <dsp:cNvSpPr/>
      </dsp:nvSpPr>
      <dsp:spPr>
        <a:xfrm>
          <a:off x="4021137" y="1640909"/>
          <a:ext cx="3136487" cy="1576285"/>
        </a:xfrm>
        <a:prstGeom prst="rect">
          <a:avLst/>
        </a:prstGeom>
        <a:noFill/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rgbClr val="000000"/>
              </a:solidFill>
            </a:rPr>
            <a:t>Rivitalizzare</a:t>
          </a:r>
          <a:r>
            <a:rPr lang="en-US" sz="3700" kern="1200" dirty="0" smtClean="0">
              <a:solidFill>
                <a:srgbClr val="000000"/>
              </a:solidFill>
            </a:rPr>
            <a:t> la democrazia</a:t>
          </a:r>
          <a:endParaRPr lang="en-US" sz="3700" kern="1200" dirty="0">
            <a:solidFill>
              <a:srgbClr val="000000"/>
            </a:solidFill>
          </a:endParaRPr>
        </a:p>
      </dsp:txBody>
      <dsp:txXfrm>
        <a:off x="4021137" y="1640909"/>
        <a:ext cx="3136487" cy="15762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0B33-5B31-E14E-AC42-00B7CF65C8E6}">
      <dsp:nvSpPr>
        <dsp:cNvPr id="0" name=""/>
        <dsp:cNvSpPr/>
      </dsp:nvSpPr>
      <dsp:spPr>
        <a:xfrm>
          <a:off x="981" y="1023084"/>
          <a:ext cx="3828719" cy="2297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democrazia </a:t>
          </a:r>
          <a:r>
            <a:rPr lang="en-US" sz="3500" kern="1200" dirty="0" err="1" smtClean="0">
              <a:solidFill>
                <a:schemeClr val="tx2"/>
              </a:solidFill>
            </a:rPr>
            <a:t>diretta</a:t>
          </a:r>
          <a:r>
            <a:rPr lang="en-US" sz="3500" kern="1200" dirty="0" smtClean="0">
              <a:solidFill>
                <a:schemeClr val="tx2"/>
              </a:solidFill>
            </a:rPr>
            <a:t>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(</a:t>
          </a:r>
          <a:r>
            <a:rPr lang="en-US" sz="3500" kern="1200" dirty="0" err="1" smtClean="0">
              <a:solidFill>
                <a:schemeClr val="tx2"/>
              </a:solidFill>
            </a:rPr>
            <a:t>es</a:t>
          </a:r>
          <a:r>
            <a:rPr lang="en-US" sz="3500" kern="1200" dirty="0" smtClean="0">
              <a:solidFill>
                <a:schemeClr val="tx2"/>
              </a:solidFill>
            </a:rPr>
            <a:t>. referendum)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981" y="1023084"/>
        <a:ext cx="3828719" cy="2297231"/>
      </dsp:txXfrm>
    </dsp:sp>
    <dsp:sp modelId="{074462C5-0C0A-8C40-B1AF-16C380AE584E}">
      <dsp:nvSpPr>
        <dsp:cNvPr id="0" name=""/>
        <dsp:cNvSpPr/>
      </dsp:nvSpPr>
      <dsp:spPr>
        <a:xfrm>
          <a:off x="4212573" y="1023084"/>
          <a:ext cx="3828719" cy="22972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‘partecipazione’ </a:t>
          </a:r>
          <a:r>
            <a:rPr lang="en-US" sz="3500" kern="1200" dirty="0" err="1" smtClean="0">
              <a:solidFill>
                <a:schemeClr val="tx2"/>
              </a:solidFill>
            </a:rPr>
            <a:t>generica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4212573" y="1023084"/>
        <a:ext cx="3828719" cy="22972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C8BE2-FDA6-FE4D-8890-66553B16BB45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C03C5-683B-7A4D-94E7-B1A804620C21}">
      <dsp:nvSpPr>
        <dsp:cNvPr id="0" name=""/>
        <dsp:cNvSpPr/>
      </dsp:nvSpPr>
      <dsp:spPr>
        <a:xfrm>
          <a:off x="349983" y="228723"/>
          <a:ext cx="7632692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Inclusione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49983" y="228723"/>
        <a:ext cx="7632692" cy="457273"/>
      </dsp:txXfrm>
    </dsp:sp>
    <dsp:sp modelId="{029148AB-A375-EA4B-9A9C-B34068FFF987}">
      <dsp:nvSpPr>
        <dsp:cNvPr id="0" name=""/>
        <dsp:cNvSpPr/>
      </dsp:nvSpPr>
      <dsp:spPr>
        <a:xfrm>
          <a:off x="64187" y="171564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20B7E-053F-9647-A538-C54B0D8928B1}">
      <dsp:nvSpPr>
        <dsp:cNvPr id="0" name=""/>
        <dsp:cNvSpPr/>
      </dsp:nvSpPr>
      <dsp:spPr>
        <a:xfrm>
          <a:off x="726121" y="914546"/>
          <a:ext cx="7256553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Informazione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26121" y="914546"/>
        <a:ext cx="7256553" cy="457273"/>
      </dsp:txXfrm>
    </dsp:sp>
    <dsp:sp modelId="{BA424E58-8812-5342-BF08-9ED9829EDB2C}">
      <dsp:nvSpPr>
        <dsp:cNvPr id="0" name=""/>
        <dsp:cNvSpPr/>
      </dsp:nvSpPr>
      <dsp:spPr>
        <a:xfrm>
          <a:off x="440325" y="857387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C0C1A-B45D-A84A-889F-5283E43E1FBD}">
      <dsp:nvSpPr>
        <dsp:cNvPr id="0" name=""/>
        <dsp:cNvSpPr/>
      </dsp:nvSpPr>
      <dsp:spPr>
        <a:xfrm>
          <a:off x="898120" y="1600369"/>
          <a:ext cx="7084555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Dialogo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98120" y="1600369"/>
        <a:ext cx="7084555" cy="457273"/>
      </dsp:txXfrm>
    </dsp:sp>
    <dsp:sp modelId="{F5B6AD60-A1FC-6245-A5CA-6B847E7386CB}">
      <dsp:nvSpPr>
        <dsp:cNvPr id="0" name=""/>
        <dsp:cNvSpPr/>
      </dsp:nvSpPr>
      <dsp:spPr>
        <a:xfrm>
          <a:off x="612324" y="1543210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B2E0-4508-6245-8791-6922C8008E6D}">
      <dsp:nvSpPr>
        <dsp:cNvPr id="0" name=""/>
        <dsp:cNvSpPr/>
      </dsp:nvSpPr>
      <dsp:spPr>
        <a:xfrm>
          <a:off x="898120" y="2285757"/>
          <a:ext cx="7084555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Deliberazione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98120" y="2285757"/>
        <a:ext cx="7084555" cy="457273"/>
      </dsp:txXfrm>
    </dsp:sp>
    <dsp:sp modelId="{8F0DDB20-FFDB-EA4E-80D4-75D2565AF1A5}">
      <dsp:nvSpPr>
        <dsp:cNvPr id="0" name=""/>
        <dsp:cNvSpPr/>
      </dsp:nvSpPr>
      <dsp:spPr>
        <a:xfrm>
          <a:off x="612324" y="2228598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5388C-FE9C-E84C-81A0-9AA3C2A65758}">
      <dsp:nvSpPr>
        <dsp:cNvPr id="0" name=""/>
        <dsp:cNvSpPr/>
      </dsp:nvSpPr>
      <dsp:spPr>
        <a:xfrm>
          <a:off x="726121" y="2971580"/>
          <a:ext cx="7256553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Consenso</a:t>
          </a:r>
          <a:r>
            <a:rPr lang="en-US" sz="2400" kern="1200" dirty="0" smtClean="0">
              <a:solidFill>
                <a:schemeClr val="tx1"/>
              </a:solidFill>
            </a:rPr>
            <a:t>/</a:t>
          </a:r>
          <a:r>
            <a:rPr lang="en-US" sz="2400" kern="1200" dirty="0" err="1" smtClean="0">
              <a:solidFill>
                <a:schemeClr val="tx1"/>
              </a:solidFill>
            </a:rPr>
            <a:t>condivisione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26121" y="2971580"/>
        <a:ext cx="7256553" cy="457273"/>
      </dsp:txXfrm>
    </dsp:sp>
    <dsp:sp modelId="{994E0C47-253C-364D-ACF3-B58B184CCCA8}">
      <dsp:nvSpPr>
        <dsp:cNvPr id="0" name=""/>
        <dsp:cNvSpPr/>
      </dsp:nvSpPr>
      <dsp:spPr>
        <a:xfrm>
          <a:off x="440325" y="2914421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1D2C-08AA-704B-9292-00992AB5FA12}">
      <dsp:nvSpPr>
        <dsp:cNvPr id="0" name=""/>
        <dsp:cNvSpPr/>
      </dsp:nvSpPr>
      <dsp:spPr>
        <a:xfrm>
          <a:off x="409582" y="3696299"/>
          <a:ext cx="7632692" cy="4572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9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Influenza/empowerment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9582" y="3696299"/>
        <a:ext cx="7632692" cy="457273"/>
      </dsp:txXfrm>
    </dsp:sp>
    <dsp:sp modelId="{DB65ADB7-4065-5044-BAC6-640F7A8D978E}">
      <dsp:nvSpPr>
        <dsp:cNvPr id="0" name=""/>
        <dsp:cNvSpPr/>
      </dsp:nvSpPr>
      <dsp:spPr>
        <a:xfrm>
          <a:off x="64187" y="3600244"/>
          <a:ext cx="571591" cy="5715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6619C-A1D8-A841-B5BF-5669F81A2C5D}">
      <dsp:nvSpPr>
        <dsp:cNvPr id="0" name=""/>
        <dsp:cNvSpPr/>
      </dsp:nvSpPr>
      <dsp:spPr>
        <a:xfrm rot="16200000">
          <a:off x="334" y="257340"/>
          <a:ext cx="3828719" cy="382871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‘Stakeholders’</a:t>
          </a:r>
          <a:endParaRPr lang="en-US" sz="3100" kern="1200" dirty="0">
            <a:solidFill>
              <a:schemeClr val="tx1"/>
            </a:solidFill>
          </a:endParaRPr>
        </a:p>
      </dsp:txBody>
      <dsp:txXfrm rot="5400000">
        <a:off x="670360" y="1214520"/>
        <a:ext cx="3158693" cy="1914359"/>
      </dsp:txXfrm>
    </dsp:sp>
    <dsp:sp modelId="{9B322CF8-9599-474D-9D51-98260BAE4601}">
      <dsp:nvSpPr>
        <dsp:cNvPr id="0" name=""/>
        <dsp:cNvSpPr/>
      </dsp:nvSpPr>
      <dsp:spPr>
        <a:xfrm rot="5400000">
          <a:off x="4213220" y="257340"/>
          <a:ext cx="3828719" cy="382871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Cittadini</a:t>
          </a:r>
          <a:r>
            <a:rPr lang="en-US" sz="3100" kern="1200" dirty="0" smtClean="0">
              <a:solidFill>
                <a:schemeClr val="tx1"/>
              </a:solidFill>
            </a:rPr>
            <a:t> ‘</a:t>
          </a:r>
          <a:r>
            <a:rPr lang="en-US" sz="3100" kern="1200" dirty="0" err="1" smtClean="0">
              <a:solidFill>
                <a:schemeClr val="tx1"/>
              </a:solidFill>
            </a:rPr>
            <a:t>semplici</a:t>
          </a:r>
          <a:r>
            <a:rPr lang="en-US" sz="3100" kern="1200" dirty="0" smtClean="0">
              <a:solidFill>
                <a:schemeClr val="tx1"/>
              </a:solidFill>
            </a:rPr>
            <a:t>’</a:t>
          </a:r>
          <a:endParaRPr lang="en-US" sz="3100" kern="1200" dirty="0">
            <a:solidFill>
              <a:schemeClr val="tx1"/>
            </a:solidFill>
          </a:endParaRPr>
        </a:p>
      </dsp:txBody>
      <dsp:txXfrm rot="-5400000">
        <a:off x="4213220" y="1214520"/>
        <a:ext cx="3158693" cy="19143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F218F-8BE3-6A46-82D3-43299C9E2D95}">
      <dsp:nvSpPr>
        <dsp:cNvPr id="0" name=""/>
        <dsp:cNvSpPr/>
      </dsp:nvSpPr>
      <dsp:spPr>
        <a:xfrm rot="16200000">
          <a:off x="334" y="257340"/>
          <a:ext cx="3828719" cy="382871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‘</a:t>
          </a:r>
          <a:r>
            <a:rPr lang="en-US" sz="2800" kern="1200" dirty="0" err="1" smtClean="0">
              <a:solidFill>
                <a:schemeClr val="tx1"/>
              </a:solidFill>
            </a:rPr>
            <a:t>porta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aperta</a:t>
          </a:r>
          <a:r>
            <a:rPr lang="en-US" sz="2800" kern="1200" dirty="0" smtClean="0">
              <a:solidFill>
                <a:schemeClr val="tx1"/>
              </a:solidFill>
            </a:rPr>
            <a:t>’</a:t>
          </a:r>
          <a:endParaRPr lang="en-US" sz="2800" kern="1200" dirty="0">
            <a:solidFill>
              <a:schemeClr val="tx1"/>
            </a:solidFill>
          </a:endParaRPr>
        </a:p>
      </dsp:txBody>
      <dsp:txXfrm rot="5400000">
        <a:off x="670360" y="1214520"/>
        <a:ext cx="3158693" cy="1914359"/>
      </dsp:txXfrm>
    </dsp:sp>
    <dsp:sp modelId="{CC86F374-1CB7-D14F-B02B-E0352D625E38}">
      <dsp:nvSpPr>
        <dsp:cNvPr id="0" name=""/>
        <dsp:cNvSpPr/>
      </dsp:nvSpPr>
      <dsp:spPr>
        <a:xfrm rot="5400000">
          <a:off x="4213220" y="257340"/>
          <a:ext cx="3828719" cy="3828719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campionamento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rappresentativo</a:t>
          </a:r>
          <a:r>
            <a:rPr lang="en-US" sz="2800" kern="1200" dirty="0" smtClean="0">
              <a:solidFill>
                <a:schemeClr val="tx1"/>
              </a:solidFill>
            </a:rPr>
            <a:t> (‘</a:t>
          </a:r>
          <a:r>
            <a:rPr lang="en-US" sz="2800" kern="1200" dirty="0" err="1" smtClean="0">
              <a:solidFill>
                <a:schemeClr val="tx1"/>
              </a:solidFill>
            </a:rPr>
            <a:t>stratificato</a:t>
          </a:r>
          <a:r>
            <a:rPr lang="en-US" sz="2800" kern="1200" dirty="0" smtClean="0">
              <a:solidFill>
                <a:schemeClr val="tx1"/>
              </a:solidFill>
            </a:rPr>
            <a:t>’)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4213220" y="1214520"/>
        <a:ext cx="3158693" cy="19143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127D-7B64-9D4A-9740-FF6ED47629E7}">
      <dsp:nvSpPr>
        <dsp:cNvPr id="0" name=""/>
        <dsp:cNvSpPr/>
      </dsp:nvSpPr>
      <dsp:spPr>
        <a:xfrm rot="16200000">
          <a:off x="686" y="216107"/>
          <a:ext cx="3911184" cy="391118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Diversità</a:t>
          </a:r>
          <a:endParaRPr lang="en-US" sz="2600" kern="1200" dirty="0" smtClean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- </a:t>
          </a:r>
          <a:r>
            <a:rPr lang="en-US" sz="2600" i="1" kern="1200" dirty="0" smtClean="0">
              <a:solidFill>
                <a:schemeClr val="tx1"/>
              </a:solidFill>
            </a:rPr>
            <a:t>bonding vs. bridging </a:t>
          </a:r>
          <a:r>
            <a:rPr lang="en-US" sz="1400" kern="1200" dirty="0" smtClean="0">
              <a:solidFill>
                <a:schemeClr val="tx1"/>
              </a:solidFill>
            </a:rPr>
            <a:t>(R. Putnam)</a:t>
          </a:r>
          <a:endParaRPr lang="en-US" sz="1400" kern="1200" dirty="0">
            <a:solidFill>
              <a:schemeClr val="tx1"/>
            </a:solidFill>
          </a:endParaRPr>
        </a:p>
      </dsp:txBody>
      <dsp:txXfrm rot="5400000">
        <a:off x="687" y="1193903"/>
        <a:ext cx="3226727" cy="1955592"/>
      </dsp:txXfrm>
    </dsp:sp>
    <dsp:sp modelId="{CA3ECF1C-449B-AB4A-8D64-F4F0FE093457}">
      <dsp:nvSpPr>
        <dsp:cNvPr id="0" name=""/>
        <dsp:cNvSpPr/>
      </dsp:nvSpPr>
      <dsp:spPr>
        <a:xfrm rot="5400000">
          <a:off x="4130403" y="216107"/>
          <a:ext cx="3911184" cy="391118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Uguaglianza</a:t>
          </a:r>
          <a:endParaRPr lang="en-US" sz="3600" kern="1200" dirty="0">
            <a:solidFill>
              <a:schemeClr val="tx1"/>
            </a:solidFill>
          </a:endParaRPr>
        </a:p>
      </dsp:txBody>
      <dsp:txXfrm rot="-5400000">
        <a:off x="4814861" y="1193903"/>
        <a:ext cx="3226727" cy="19555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1C002-CA22-3A41-887A-C400DEEA867A}">
      <dsp:nvSpPr>
        <dsp:cNvPr id="0" name=""/>
        <dsp:cNvSpPr/>
      </dsp:nvSpPr>
      <dsp:spPr>
        <a:xfrm>
          <a:off x="7068" y="1512029"/>
          <a:ext cx="4225336" cy="16901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000000"/>
              </a:solidFill>
            </a:rPr>
            <a:t>Rappresentatività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852135" y="1512029"/>
        <a:ext cx="2535202" cy="1690134"/>
      </dsp:txXfrm>
    </dsp:sp>
    <dsp:sp modelId="{64FFF974-2A9F-EF4A-9473-2ACED9B3F07E}">
      <dsp:nvSpPr>
        <dsp:cNvPr id="0" name=""/>
        <dsp:cNvSpPr/>
      </dsp:nvSpPr>
      <dsp:spPr>
        <a:xfrm>
          <a:off x="3809871" y="1512029"/>
          <a:ext cx="4225336" cy="16901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Legittimità</a:t>
          </a:r>
          <a:r>
            <a:rPr lang="en-US" sz="2300" kern="1200" dirty="0" smtClean="0">
              <a:solidFill>
                <a:schemeClr val="tx1"/>
              </a:solidFill>
            </a:rPr>
            <a:t> processo e </a:t>
          </a:r>
          <a:r>
            <a:rPr lang="en-US" sz="2300" kern="1200" dirty="0" err="1" smtClean="0">
              <a:solidFill>
                <a:schemeClr val="tx1"/>
              </a:solidFill>
            </a:rPr>
            <a:t>scelte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654938" y="1512029"/>
        <a:ext cx="2535202" cy="16901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EEC9-DC76-3E43-BA28-63615771D422}">
      <dsp:nvSpPr>
        <dsp:cNvPr id="0" name=""/>
        <dsp:cNvSpPr/>
      </dsp:nvSpPr>
      <dsp:spPr>
        <a:xfrm>
          <a:off x="0" y="1053193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C858C-6E94-C34E-B8D9-3D51F654F534}">
      <dsp:nvSpPr>
        <dsp:cNvPr id="0" name=""/>
        <dsp:cNvSpPr/>
      </dsp:nvSpPr>
      <dsp:spPr>
        <a:xfrm>
          <a:off x="411078" y="132722"/>
          <a:ext cx="7160315" cy="1082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Incorporare</a:t>
          </a:r>
          <a:r>
            <a:rPr lang="en-US" sz="3200" kern="1200" dirty="0" smtClean="0">
              <a:solidFill>
                <a:schemeClr val="tx1"/>
              </a:solidFill>
            </a:rPr>
            <a:t> info </a:t>
          </a:r>
          <a:r>
            <a:rPr lang="en-US" sz="3200" kern="1200" dirty="0" err="1" smtClean="0">
              <a:solidFill>
                <a:schemeClr val="tx1"/>
              </a:solidFill>
            </a:rPr>
            <a:t>soggettive</a:t>
          </a:r>
          <a:r>
            <a:rPr lang="en-US" sz="3200" kern="1200" dirty="0" smtClean="0">
              <a:solidFill>
                <a:schemeClr val="tx1"/>
              </a:solidFill>
            </a:rPr>
            <a:t> e </a:t>
          </a:r>
          <a:r>
            <a:rPr lang="en-US" sz="3200" kern="1200" dirty="0" err="1" smtClean="0">
              <a:solidFill>
                <a:schemeClr val="tx1"/>
              </a:solidFill>
            </a:rPr>
            <a:t>oggettive</a:t>
          </a:r>
          <a:r>
            <a:rPr lang="is-IS" sz="3200" kern="1200" dirty="0" smtClean="0">
              <a:solidFill>
                <a:schemeClr val="tx1"/>
              </a:solidFill>
            </a:rPr>
            <a:t>…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63937" y="185581"/>
        <a:ext cx="7054597" cy="977112"/>
      </dsp:txXfrm>
    </dsp:sp>
    <dsp:sp modelId="{12731F43-487A-754C-BE41-98EF89D6BD55}">
      <dsp:nvSpPr>
        <dsp:cNvPr id="0" name=""/>
        <dsp:cNvSpPr/>
      </dsp:nvSpPr>
      <dsp:spPr>
        <a:xfrm>
          <a:off x="0" y="2249567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14E9F-22F2-2847-AC2D-26DE4AC78221}">
      <dsp:nvSpPr>
        <dsp:cNvPr id="0" name=""/>
        <dsp:cNvSpPr/>
      </dsp:nvSpPr>
      <dsp:spPr>
        <a:xfrm>
          <a:off x="411078" y="1372644"/>
          <a:ext cx="7271906" cy="1022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200" kern="1200" dirty="0" smtClean="0">
              <a:solidFill>
                <a:schemeClr val="tx1"/>
              </a:solidFill>
            </a:rPr>
            <a:t>…</a:t>
          </a:r>
          <a:r>
            <a:rPr lang="en-US" sz="3200" kern="1200" dirty="0" err="1" smtClean="0">
              <a:solidFill>
                <a:schemeClr val="tx1"/>
              </a:solidFill>
            </a:rPr>
            <a:t>attraverso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materiali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bilanciati</a:t>
          </a:r>
          <a:r>
            <a:rPr lang="en-US" sz="3200" kern="1200" dirty="0" smtClean="0">
              <a:solidFill>
                <a:schemeClr val="tx1"/>
              </a:solidFill>
            </a:rPr>
            <a:t>, </a:t>
          </a:r>
          <a:r>
            <a:rPr lang="en-US" sz="3200" kern="1200" dirty="0" err="1" smtClean="0">
              <a:solidFill>
                <a:schemeClr val="tx1"/>
              </a:solidFill>
            </a:rPr>
            <a:t>testimonianze</a:t>
          </a:r>
          <a:r>
            <a:rPr lang="en-US" sz="3200" kern="1200" dirty="0" smtClean="0">
              <a:solidFill>
                <a:schemeClr val="tx1"/>
              </a:solidFill>
            </a:rPr>
            <a:t> e </a:t>
          </a:r>
          <a:r>
            <a:rPr lang="en-US" sz="3200" kern="1200" dirty="0" err="1" smtClean="0">
              <a:solidFill>
                <a:schemeClr val="tx1"/>
              </a:solidFill>
            </a:rPr>
            <a:t>dialogo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60974" y="1422540"/>
        <a:ext cx="7172114" cy="922342"/>
      </dsp:txXfrm>
    </dsp:sp>
    <dsp:sp modelId="{93159DFE-6BF8-D542-A8D5-AF5B749D37A9}">
      <dsp:nvSpPr>
        <dsp:cNvPr id="0" name=""/>
        <dsp:cNvSpPr/>
      </dsp:nvSpPr>
      <dsp:spPr>
        <a:xfrm>
          <a:off x="0" y="3597267"/>
          <a:ext cx="8229600" cy="761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7676B-9089-0E4B-88AB-9D06B3AFF90E}">
      <dsp:nvSpPr>
        <dsp:cNvPr id="0" name=""/>
        <dsp:cNvSpPr/>
      </dsp:nvSpPr>
      <dsp:spPr>
        <a:xfrm>
          <a:off x="384053" y="2586167"/>
          <a:ext cx="7376131" cy="117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</a:rPr>
            <a:t>Creare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ponti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fra</a:t>
          </a:r>
          <a:r>
            <a:rPr lang="en-US" sz="3200" kern="1200" dirty="0" smtClean="0">
              <a:solidFill>
                <a:schemeClr val="tx1"/>
              </a:solidFill>
            </a:rPr>
            <a:t> saperi </a:t>
          </a:r>
          <a:r>
            <a:rPr lang="en-US" sz="3200" kern="1200" dirty="0" err="1" smtClean="0">
              <a:solidFill>
                <a:schemeClr val="tx1"/>
              </a:solidFill>
            </a:rPr>
            <a:t>esperti</a:t>
          </a:r>
          <a:r>
            <a:rPr lang="en-US" sz="3200" kern="1200" dirty="0" smtClean="0">
              <a:solidFill>
                <a:schemeClr val="tx1"/>
              </a:solidFill>
            </a:rPr>
            <a:t> e </a:t>
          </a:r>
          <a:r>
            <a:rPr lang="en-US" sz="3200" kern="1200" dirty="0" err="1" smtClean="0">
              <a:solidFill>
                <a:schemeClr val="tx1"/>
              </a:solidFill>
            </a:rPr>
            <a:t>comuni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(</a:t>
          </a: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. </a:t>
          </a:r>
          <a:r>
            <a:rPr lang="en-US" sz="1600" kern="1200" dirty="0" err="1" smtClean="0">
              <a:solidFill>
                <a:schemeClr val="tx1"/>
              </a:solidFill>
            </a:rPr>
            <a:t>Gronda</a:t>
          </a:r>
          <a:r>
            <a:rPr lang="en-US" sz="1600" kern="1200" dirty="0" smtClean="0">
              <a:solidFill>
                <a:schemeClr val="tx1"/>
              </a:solidFill>
            </a:rPr>
            <a:t> di </a:t>
          </a:r>
          <a:r>
            <a:rPr lang="en-US" sz="1600" kern="1200" dirty="0" err="1" smtClean="0">
              <a:solidFill>
                <a:schemeClr val="tx1"/>
              </a:solidFill>
            </a:rPr>
            <a:t>Genova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1337" y="2643451"/>
        <a:ext cx="7261563" cy="10588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5A0E-CADD-6143-B77E-D99F68194F0E}">
      <dsp:nvSpPr>
        <dsp:cNvPr id="0" name=""/>
        <dsp:cNvSpPr/>
      </dsp:nvSpPr>
      <dsp:spPr>
        <a:xfrm>
          <a:off x="3030853" y="2361881"/>
          <a:ext cx="1980567" cy="1980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000000"/>
              </a:solidFill>
            </a:rPr>
            <a:t>dialogo</a:t>
          </a:r>
          <a:endParaRPr lang="en-US" sz="3100" kern="1200" dirty="0">
            <a:solidFill>
              <a:srgbClr val="000000"/>
            </a:solidFill>
          </a:endParaRPr>
        </a:p>
      </dsp:txBody>
      <dsp:txXfrm>
        <a:off x="3320900" y="2651928"/>
        <a:ext cx="1400473" cy="1400473"/>
      </dsp:txXfrm>
    </dsp:sp>
    <dsp:sp modelId="{67EBC10A-0513-8D4C-9252-C280A587CA14}">
      <dsp:nvSpPr>
        <dsp:cNvPr id="0" name=""/>
        <dsp:cNvSpPr/>
      </dsp:nvSpPr>
      <dsp:spPr>
        <a:xfrm rot="12900000">
          <a:off x="1755059" y="2015316"/>
          <a:ext cx="1519856" cy="5644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1ED26-C41E-4E4E-BCB0-8D82CDB5B449}">
      <dsp:nvSpPr>
        <dsp:cNvPr id="0" name=""/>
        <dsp:cNvSpPr/>
      </dsp:nvSpPr>
      <dsp:spPr>
        <a:xfrm>
          <a:off x="951721" y="1109054"/>
          <a:ext cx="1881538" cy="1505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Comunicazione</a:t>
          </a:r>
          <a:r>
            <a:rPr lang="en-US" sz="1200" kern="1200" dirty="0" smtClean="0">
              <a:solidFill>
                <a:srgbClr val="000000"/>
              </a:solidFill>
            </a:rPr>
            <a:t> </a:t>
          </a:r>
          <a:r>
            <a:rPr lang="en-US" sz="1200" kern="1200" dirty="0" err="1" smtClean="0">
              <a:solidFill>
                <a:srgbClr val="000000"/>
              </a:solidFill>
            </a:rPr>
            <a:t>interpersonale</a:t>
          </a:r>
          <a:r>
            <a:rPr lang="en-US" sz="1200" kern="1200" dirty="0" smtClean="0">
              <a:solidFill>
                <a:srgbClr val="000000"/>
              </a:solidFill>
            </a:rPr>
            <a:t>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Scambi</a:t>
          </a:r>
          <a:r>
            <a:rPr lang="en-US" sz="1200" kern="1200" dirty="0" smtClean="0">
              <a:solidFill>
                <a:srgbClr val="000000"/>
              </a:solidFill>
            </a:rPr>
            <a:t> di </a:t>
          </a:r>
          <a:r>
            <a:rPr lang="en-US" sz="1200" kern="1200" dirty="0" err="1" smtClean="0">
              <a:solidFill>
                <a:srgbClr val="000000"/>
              </a:solidFill>
            </a:rPr>
            <a:t>argomenti</a:t>
          </a:r>
          <a:r>
            <a:rPr lang="en-US" sz="1200" kern="1200" dirty="0" smtClean="0">
              <a:solidFill>
                <a:srgbClr val="000000"/>
              </a:solidFill>
            </a:rPr>
            <a:t>, </a:t>
          </a:r>
          <a:r>
            <a:rPr lang="en-US" sz="1200" kern="1200" dirty="0" err="1" smtClean="0">
              <a:solidFill>
                <a:srgbClr val="000000"/>
              </a:solidFill>
            </a:rPr>
            <a:t>emozioni</a:t>
          </a:r>
          <a:r>
            <a:rPr lang="en-US" sz="1200" kern="1200" dirty="0" smtClean="0">
              <a:solidFill>
                <a:srgbClr val="000000"/>
              </a:solidFill>
            </a:rPr>
            <a:t>, </a:t>
          </a:r>
          <a:r>
            <a:rPr lang="en-US" sz="1200" kern="1200" dirty="0" err="1" smtClean="0">
              <a:solidFill>
                <a:srgbClr val="000000"/>
              </a:solidFill>
            </a:rPr>
            <a:t>storytellingStruttura</a:t>
          </a:r>
          <a:r>
            <a:rPr lang="en-US" sz="1200" kern="1200" dirty="0" smtClean="0">
              <a:solidFill>
                <a:srgbClr val="000000"/>
              </a:solidFill>
            </a:rPr>
            <a:t>: ‘</a:t>
          </a:r>
          <a:r>
            <a:rPr lang="en-US" sz="1200" kern="1200" dirty="0" err="1" smtClean="0">
              <a:solidFill>
                <a:srgbClr val="000000"/>
              </a:solidFill>
            </a:rPr>
            <a:t>metodi</a:t>
          </a:r>
          <a:r>
            <a:rPr lang="en-US" sz="1200" kern="1200" dirty="0" smtClean="0">
              <a:solidFill>
                <a:srgbClr val="000000"/>
              </a:solidFill>
            </a:rPr>
            <a:t>’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Facilitazione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995808" y="1153141"/>
        <a:ext cx="1793364" cy="1417057"/>
      </dsp:txXfrm>
    </dsp:sp>
    <dsp:sp modelId="{1D096604-D522-0246-866E-AB0B686E6E47}">
      <dsp:nvSpPr>
        <dsp:cNvPr id="0" name=""/>
        <dsp:cNvSpPr/>
      </dsp:nvSpPr>
      <dsp:spPr>
        <a:xfrm rot="16200000">
          <a:off x="3261209" y="1231264"/>
          <a:ext cx="1519856" cy="5644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EB080-4800-F844-B725-8017F1AC7E37}">
      <dsp:nvSpPr>
        <dsp:cNvPr id="0" name=""/>
        <dsp:cNvSpPr/>
      </dsp:nvSpPr>
      <dsp:spPr>
        <a:xfrm>
          <a:off x="3080368" y="951"/>
          <a:ext cx="1881538" cy="1505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Ascolto</a:t>
          </a:r>
          <a:r>
            <a:rPr lang="en-US" sz="1200" kern="1200" dirty="0" smtClean="0">
              <a:solidFill>
                <a:srgbClr val="000000"/>
              </a:solidFill>
            </a:rPr>
            <a:t> </a:t>
          </a:r>
          <a:r>
            <a:rPr lang="en-US" sz="1200" kern="1200" dirty="0" err="1" smtClean="0">
              <a:solidFill>
                <a:srgbClr val="000000"/>
              </a:solidFill>
            </a:rPr>
            <a:t>attivo</a:t>
          </a:r>
          <a:r>
            <a:rPr lang="en-US" sz="1200" kern="1200" dirty="0" smtClean="0">
              <a:solidFill>
                <a:srgbClr val="000000"/>
              </a:solidFill>
            </a:rPr>
            <a:t>; </a:t>
          </a:r>
          <a:r>
            <a:rPr lang="en-US" sz="1200" kern="1200" dirty="0" err="1" smtClean="0">
              <a:solidFill>
                <a:srgbClr val="000000"/>
              </a:solidFill>
            </a:rPr>
            <a:t>rispetto</a:t>
          </a:r>
          <a:r>
            <a:rPr lang="en-US" sz="1200" kern="1200" dirty="0" smtClean="0">
              <a:solidFill>
                <a:srgbClr val="000000"/>
              </a:solidFill>
            </a:rPr>
            <a:t> </a:t>
          </a:r>
          <a:r>
            <a:rPr lang="en-US" sz="1200" kern="1200" dirty="0" err="1" smtClean="0">
              <a:solidFill>
                <a:srgbClr val="000000"/>
              </a:solidFill>
            </a:rPr>
            <a:t>diversità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3124455" y="45038"/>
        <a:ext cx="1793364" cy="1417057"/>
      </dsp:txXfrm>
    </dsp:sp>
    <dsp:sp modelId="{BC4E3966-5D7D-A54C-8269-FA3B31A12BD8}">
      <dsp:nvSpPr>
        <dsp:cNvPr id="0" name=""/>
        <dsp:cNvSpPr/>
      </dsp:nvSpPr>
      <dsp:spPr>
        <a:xfrm rot="19500000">
          <a:off x="4767358" y="2015316"/>
          <a:ext cx="1519856" cy="56446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187AF-7B12-904B-B085-E5DAD16E3159}">
      <dsp:nvSpPr>
        <dsp:cNvPr id="0" name=""/>
        <dsp:cNvSpPr/>
      </dsp:nvSpPr>
      <dsp:spPr>
        <a:xfrm>
          <a:off x="5209014" y="1109054"/>
          <a:ext cx="1881538" cy="1505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/>
              </a:solidFill>
            </a:rPr>
            <a:t>Neutralità</a:t>
          </a:r>
          <a:r>
            <a:rPr lang="en-US" sz="1200" kern="1200" dirty="0" smtClean="0">
              <a:solidFill>
                <a:srgbClr val="000000"/>
              </a:solidFill>
            </a:rPr>
            <a:t>: </a:t>
          </a:r>
          <a:br>
            <a:rPr lang="en-US" sz="1200" kern="1200" dirty="0" smtClean="0">
              <a:solidFill>
                <a:srgbClr val="000000"/>
              </a:solidFill>
            </a:rPr>
          </a:br>
          <a:r>
            <a:rPr lang="en-US" sz="1200" kern="1200" dirty="0" smtClean="0">
              <a:solidFill>
                <a:srgbClr val="000000"/>
              </a:solidFill>
            </a:rPr>
            <a:t>- </a:t>
          </a:r>
          <a:r>
            <a:rPr lang="en-US" sz="1200" kern="1200" dirty="0" err="1" smtClean="0">
              <a:solidFill>
                <a:srgbClr val="000000"/>
              </a:solidFill>
            </a:rPr>
            <a:t>struttura</a:t>
          </a:r>
          <a:r>
            <a:rPr lang="en-US" sz="1200" kern="1200" dirty="0" smtClean="0">
              <a:solidFill>
                <a:srgbClr val="000000"/>
              </a:solidFill>
            </a:rPr>
            <a:t> (‘</a:t>
          </a:r>
          <a:r>
            <a:rPr lang="en-US" sz="1200" kern="1200" dirty="0" err="1" smtClean="0">
              <a:solidFill>
                <a:srgbClr val="000000"/>
              </a:solidFill>
            </a:rPr>
            <a:t>metodi</a:t>
          </a:r>
          <a:r>
            <a:rPr lang="en-US" sz="1200" kern="1200" dirty="0" smtClean="0">
              <a:solidFill>
                <a:srgbClr val="000000"/>
              </a:solidFill>
            </a:rPr>
            <a:t>’)</a:t>
          </a:r>
          <a:br>
            <a:rPr lang="en-US" sz="1200" kern="1200" dirty="0" smtClean="0">
              <a:solidFill>
                <a:srgbClr val="000000"/>
              </a:solidFill>
            </a:rPr>
          </a:br>
          <a:r>
            <a:rPr lang="en-US" sz="1200" kern="1200" dirty="0" smtClean="0">
              <a:solidFill>
                <a:srgbClr val="000000"/>
              </a:solidFill>
            </a:rPr>
            <a:t>- </a:t>
          </a:r>
          <a:r>
            <a:rPr lang="en-US" sz="1200" kern="1200" dirty="0" err="1" smtClean="0">
              <a:solidFill>
                <a:srgbClr val="000000"/>
              </a:solidFill>
            </a:rPr>
            <a:t>facilitazione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5253101" y="1153141"/>
        <a:ext cx="1793364" cy="14170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E4A2-7BD6-8340-A957-ADB365EFF25F}">
      <dsp:nvSpPr>
        <dsp:cNvPr id="0" name=""/>
        <dsp:cNvSpPr/>
      </dsp:nvSpPr>
      <dsp:spPr>
        <a:xfrm>
          <a:off x="2751965" y="1735371"/>
          <a:ext cx="2538343" cy="2538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soppesare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123697" y="2107103"/>
        <a:ext cx="1794879" cy="1794879"/>
      </dsp:txXfrm>
    </dsp:sp>
    <dsp:sp modelId="{D06CEED7-45FD-8F4E-B04D-CC7DD6F64C8A}">
      <dsp:nvSpPr>
        <dsp:cNvPr id="0" name=""/>
        <dsp:cNvSpPr/>
      </dsp:nvSpPr>
      <dsp:spPr>
        <a:xfrm rot="12900000">
          <a:off x="1022197" y="1259538"/>
          <a:ext cx="2046792" cy="7234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A7684-15BF-DB40-907E-35A64D8962E0}">
      <dsp:nvSpPr>
        <dsp:cNvPr id="0" name=""/>
        <dsp:cNvSpPr/>
      </dsp:nvSpPr>
      <dsp:spPr>
        <a:xfrm>
          <a:off x="1563" y="69685"/>
          <a:ext cx="2411425" cy="192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opzioni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8066" y="126188"/>
        <a:ext cx="2298419" cy="1816134"/>
      </dsp:txXfrm>
    </dsp:sp>
    <dsp:sp modelId="{9B54FC4E-4997-8841-B494-68EC95FC9DF9}">
      <dsp:nvSpPr>
        <dsp:cNvPr id="0" name=""/>
        <dsp:cNvSpPr/>
      </dsp:nvSpPr>
      <dsp:spPr>
        <a:xfrm rot="19500000">
          <a:off x="4973284" y="1259538"/>
          <a:ext cx="2046792" cy="7234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C8A18-F4A4-094B-9BAE-C2D2B408868F}">
      <dsp:nvSpPr>
        <dsp:cNvPr id="0" name=""/>
        <dsp:cNvSpPr/>
      </dsp:nvSpPr>
      <dsp:spPr>
        <a:xfrm>
          <a:off x="5629285" y="69685"/>
          <a:ext cx="2411425" cy="1929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implicazioni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685788" y="126188"/>
        <a:ext cx="2298419" cy="18161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60A86-CA0D-E54C-879F-7D9FA1A488E1}">
      <dsp:nvSpPr>
        <dsp:cNvPr id="0" name=""/>
        <dsp:cNvSpPr/>
      </dsp:nvSpPr>
      <dsp:spPr>
        <a:xfrm>
          <a:off x="0" y="603000"/>
          <a:ext cx="8042275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Ricerca</a:t>
          </a:r>
          <a:r>
            <a:rPr lang="en-US" sz="3000" kern="1200" dirty="0" smtClean="0">
              <a:solidFill>
                <a:schemeClr val="tx1"/>
              </a:solidFill>
            </a:rPr>
            <a:t> di </a:t>
          </a:r>
          <a:r>
            <a:rPr lang="en-US" sz="3000" kern="1200" dirty="0" err="1" smtClean="0">
              <a:solidFill>
                <a:schemeClr val="tx1"/>
              </a:solidFill>
            </a:rPr>
            <a:t>terreni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condivisi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5125" y="638125"/>
        <a:ext cx="7972025" cy="649299"/>
      </dsp:txXfrm>
    </dsp:sp>
    <dsp:sp modelId="{1E8D72ED-2B15-C448-AB32-C8E8A3FBBC8F}">
      <dsp:nvSpPr>
        <dsp:cNvPr id="0" name=""/>
        <dsp:cNvSpPr/>
      </dsp:nvSpPr>
      <dsp:spPr>
        <a:xfrm>
          <a:off x="0" y="1408950"/>
          <a:ext cx="8042275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Condivisione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effettiva</a:t>
          </a:r>
          <a:r>
            <a:rPr lang="en-US" sz="3000" kern="1200" dirty="0" smtClean="0">
              <a:solidFill>
                <a:schemeClr val="tx1"/>
              </a:solidFill>
            </a:rPr>
            <a:t>, non </a:t>
          </a:r>
          <a:r>
            <a:rPr lang="en-US" sz="3000" kern="1200" dirty="0" err="1" smtClean="0">
              <a:solidFill>
                <a:schemeClr val="tx1"/>
              </a:solidFill>
            </a:rPr>
            <a:t>manipolazione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5125" y="1444075"/>
        <a:ext cx="7972025" cy="649299"/>
      </dsp:txXfrm>
    </dsp:sp>
    <dsp:sp modelId="{45A93E1B-6000-2644-81EC-5B7BB23FDA51}">
      <dsp:nvSpPr>
        <dsp:cNvPr id="0" name=""/>
        <dsp:cNvSpPr/>
      </dsp:nvSpPr>
      <dsp:spPr>
        <a:xfrm>
          <a:off x="0" y="2214900"/>
          <a:ext cx="8042275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Opinioni</a:t>
          </a:r>
          <a:r>
            <a:rPr lang="en-US" sz="3000" kern="1200" dirty="0" smtClean="0">
              <a:solidFill>
                <a:schemeClr val="tx1"/>
              </a:solidFill>
            </a:rPr>
            <a:t> e </a:t>
          </a:r>
          <a:r>
            <a:rPr lang="en-US" sz="3000" kern="1200" dirty="0" err="1" smtClean="0">
              <a:solidFill>
                <a:schemeClr val="tx1"/>
              </a:solidFill>
            </a:rPr>
            <a:t>preferenze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possono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cambiare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5125" y="2250025"/>
        <a:ext cx="7972025" cy="649299"/>
      </dsp:txXfrm>
    </dsp:sp>
    <dsp:sp modelId="{07B35CFC-7B8F-BD44-A9C1-E67DD3B47E15}">
      <dsp:nvSpPr>
        <dsp:cNvPr id="0" name=""/>
        <dsp:cNvSpPr/>
      </dsp:nvSpPr>
      <dsp:spPr>
        <a:xfrm>
          <a:off x="0" y="3020849"/>
          <a:ext cx="8042275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NON </a:t>
          </a:r>
          <a:r>
            <a:rPr lang="en-US" sz="3000" kern="1200" dirty="0" err="1" smtClean="0">
              <a:solidFill>
                <a:schemeClr val="tx1"/>
              </a:solidFill>
            </a:rPr>
            <a:t>negoziazione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5125" y="3055974"/>
        <a:ext cx="7972025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BB6DF-AEA7-0448-B20F-01B19735E2BE}">
      <dsp:nvSpPr>
        <dsp:cNvPr id="0" name=""/>
        <dsp:cNvSpPr/>
      </dsp:nvSpPr>
      <dsp:spPr>
        <a:xfrm rot="10800000">
          <a:off x="0" y="0"/>
          <a:ext cx="8042275" cy="1447800"/>
        </a:xfrm>
        <a:prstGeom prst="trapezoid">
          <a:avLst>
            <a:gd name="adj" fmla="val 9258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Crisi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dei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canali</a:t>
          </a:r>
          <a:r>
            <a:rPr lang="en-US" sz="3700" kern="1200" dirty="0" smtClean="0"/>
            <a:t> di partecipazione </a:t>
          </a:r>
          <a:r>
            <a:rPr lang="en-US" sz="3700" kern="1200" dirty="0" err="1" smtClean="0"/>
            <a:t>politica</a:t>
          </a:r>
          <a:endParaRPr lang="en-US" sz="3700" kern="1200" dirty="0"/>
        </a:p>
      </dsp:txBody>
      <dsp:txXfrm rot="-10800000">
        <a:off x="1407398" y="0"/>
        <a:ext cx="5227478" cy="1447800"/>
      </dsp:txXfrm>
    </dsp:sp>
    <dsp:sp modelId="{685E745A-0888-0842-9718-6B0A9942CFAD}">
      <dsp:nvSpPr>
        <dsp:cNvPr id="0" name=""/>
        <dsp:cNvSpPr/>
      </dsp:nvSpPr>
      <dsp:spPr>
        <a:xfrm rot="10800000">
          <a:off x="1340379" y="1447800"/>
          <a:ext cx="5361516" cy="1447800"/>
        </a:xfrm>
        <a:prstGeom prst="trapezoid">
          <a:avLst>
            <a:gd name="adj" fmla="val 9258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elezioni</a:t>
          </a:r>
          <a:endParaRPr lang="en-US" sz="3700" kern="1200" dirty="0"/>
        </a:p>
      </dsp:txBody>
      <dsp:txXfrm rot="-10800000">
        <a:off x="2278644" y="1447800"/>
        <a:ext cx="3484985" cy="1447800"/>
      </dsp:txXfrm>
    </dsp:sp>
    <dsp:sp modelId="{11E51BFD-3BAA-F84D-B041-FF687C2D38A8}">
      <dsp:nvSpPr>
        <dsp:cNvPr id="0" name=""/>
        <dsp:cNvSpPr/>
      </dsp:nvSpPr>
      <dsp:spPr>
        <a:xfrm rot="10800000">
          <a:off x="2680758" y="2895600"/>
          <a:ext cx="2680758" cy="1447800"/>
        </a:xfrm>
        <a:prstGeom prst="trapezoid">
          <a:avLst>
            <a:gd name="adj" fmla="val 9258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partiti</a:t>
          </a:r>
          <a:endParaRPr lang="en-US" sz="3700" kern="1200" dirty="0"/>
        </a:p>
      </dsp:txBody>
      <dsp:txXfrm rot="-10800000">
        <a:off x="2680758" y="2895600"/>
        <a:ext cx="2680758" cy="1447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EB42-067D-C346-8201-D6B3E20A3E06}">
      <dsp:nvSpPr>
        <dsp:cNvPr id="0" name=""/>
        <dsp:cNvSpPr/>
      </dsp:nvSpPr>
      <dsp:spPr>
        <a:xfrm>
          <a:off x="3803968" y="1954530"/>
          <a:ext cx="2388870" cy="238887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Effettiva</a:t>
          </a:r>
          <a:r>
            <a:rPr lang="en-US" sz="1200" kern="1200" dirty="0" smtClean="0">
              <a:solidFill>
                <a:schemeClr val="tx1"/>
              </a:solidFill>
            </a:rPr>
            <a:t> influenza </a:t>
          </a:r>
          <a:r>
            <a:rPr lang="en-US" sz="1200" kern="1200" dirty="0" err="1" smtClean="0">
              <a:solidFill>
                <a:schemeClr val="tx1"/>
              </a:solidFill>
            </a:rPr>
            <a:t>sulle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kern="1200" dirty="0" err="1" smtClean="0">
              <a:solidFill>
                <a:schemeClr val="tx1"/>
              </a:solidFill>
            </a:rPr>
            <a:t>scelte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284237" y="2514111"/>
        <a:ext cx="1428332" cy="1227929"/>
      </dsp:txXfrm>
    </dsp:sp>
    <dsp:sp modelId="{5FCE4AA0-02F8-2A47-903D-016DA3EB8DEF}">
      <dsp:nvSpPr>
        <dsp:cNvPr id="0" name=""/>
        <dsp:cNvSpPr/>
      </dsp:nvSpPr>
      <dsp:spPr>
        <a:xfrm>
          <a:off x="2342214" y="1389888"/>
          <a:ext cx="1881091" cy="173736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Motivazione</a:t>
          </a:r>
          <a:r>
            <a:rPr lang="en-US" sz="1200" kern="1200" dirty="0" smtClean="0">
              <a:solidFill>
                <a:schemeClr val="tx1"/>
              </a:solidFill>
            </a:rPr>
            <a:t> a </a:t>
          </a:r>
          <a:r>
            <a:rPr lang="en-US" sz="1100" kern="1200" dirty="0" err="1" smtClean="0">
              <a:solidFill>
                <a:schemeClr val="tx1"/>
              </a:solidFill>
            </a:rPr>
            <a:t>partecipare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800493" y="1829917"/>
        <a:ext cx="964533" cy="857302"/>
      </dsp:txXfrm>
    </dsp:sp>
    <dsp:sp modelId="{7306640F-0C14-9247-BF2A-8E2F42319194}">
      <dsp:nvSpPr>
        <dsp:cNvPr id="0" name=""/>
        <dsp:cNvSpPr/>
      </dsp:nvSpPr>
      <dsp:spPr>
        <a:xfrm rot="20700000">
          <a:off x="3196281" y="242437"/>
          <a:ext cx="2084053" cy="159995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chemeClr val="tx1"/>
              </a:solidFill>
            </a:rPr>
            <a:t>Relazione</a:t>
          </a:r>
          <a:r>
            <a:rPr lang="en-US" sz="1100" kern="1200" dirty="0" smtClean="0">
              <a:solidFill>
                <a:schemeClr val="tx1"/>
              </a:solidFill>
            </a:rPr>
            <a:t> democrazia </a:t>
          </a:r>
          <a:r>
            <a:rPr lang="en-US" sz="1100" kern="1200" dirty="0" err="1" smtClean="0">
              <a:solidFill>
                <a:schemeClr val="tx1"/>
              </a:solidFill>
            </a:rPr>
            <a:t>partecipativa</a:t>
          </a:r>
          <a:r>
            <a:rPr lang="en-US" sz="1100" kern="1200" dirty="0" smtClean="0">
              <a:solidFill>
                <a:schemeClr val="tx1"/>
              </a:solidFill>
            </a:rPr>
            <a:t>/</a:t>
          </a:r>
          <a:r>
            <a:rPr lang="en-US" sz="1100" kern="1200" dirty="0" err="1" smtClean="0">
              <a:solidFill>
                <a:schemeClr val="tx1"/>
              </a:solidFill>
            </a:rPr>
            <a:t>rappresentativa</a:t>
          </a:r>
          <a:endParaRPr lang="en-US" sz="1100" kern="1200" dirty="0">
            <a:solidFill>
              <a:schemeClr val="tx1"/>
            </a:solidFill>
          </a:endParaRPr>
        </a:p>
      </dsp:txBody>
      <dsp:txXfrm rot="-20700000">
        <a:off x="3682088" y="564642"/>
        <a:ext cx="1112439" cy="955548"/>
      </dsp:txXfrm>
    </dsp:sp>
    <dsp:sp modelId="{EBF413DC-7826-2041-AEA6-6F05527F450D}">
      <dsp:nvSpPr>
        <dsp:cNvPr id="0" name=""/>
        <dsp:cNvSpPr/>
      </dsp:nvSpPr>
      <dsp:spPr>
        <a:xfrm>
          <a:off x="3621917" y="1593122"/>
          <a:ext cx="3057753" cy="3057753"/>
        </a:xfrm>
        <a:prstGeom prst="circularArrow">
          <a:avLst>
            <a:gd name="adj1" fmla="val 4688"/>
            <a:gd name="adj2" fmla="val 299029"/>
            <a:gd name="adj3" fmla="val 2519661"/>
            <a:gd name="adj4" fmla="val 1585376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0A52B-1A0E-5D4A-844A-4A564422449E}">
      <dsp:nvSpPr>
        <dsp:cNvPr id="0" name=""/>
        <dsp:cNvSpPr/>
      </dsp:nvSpPr>
      <dsp:spPr>
        <a:xfrm>
          <a:off x="2106396" y="1004836"/>
          <a:ext cx="2221649" cy="2221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ADB4E-D981-E744-90A3-E5E0D1160D51}">
      <dsp:nvSpPr>
        <dsp:cNvPr id="0" name=""/>
        <dsp:cNvSpPr/>
      </dsp:nvSpPr>
      <dsp:spPr>
        <a:xfrm>
          <a:off x="2993429" y="-182211"/>
          <a:ext cx="2395385" cy="239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28C-E23B-CF49-B481-074B3EC83A57}">
      <dsp:nvSpPr>
        <dsp:cNvPr id="0" name=""/>
        <dsp:cNvSpPr/>
      </dsp:nvSpPr>
      <dsp:spPr>
        <a:xfrm>
          <a:off x="0" y="196616"/>
          <a:ext cx="2513211" cy="1507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000000"/>
              </a:solidFill>
              <a:ea typeface="+mn-ea"/>
              <a:cs typeface="+mn-cs"/>
            </a:rPr>
            <a:t>Generazione di </a:t>
          </a:r>
          <a:r>
            <a:rPr lang="it-IT" sz="1800" b="1" kern="1200" dirty="0" smtClean="0">
              <a:solidFill>
                <a:srgbClr val="000000"/>
              </a:solidFill>
              <a:ea typeface="+mn-ea"/>
              <a:cs typeface="+mn-cs"/>
            </a:rPr>
            <a:t>capitale sociale</a:t>
          </a:r>
        </a:p>
      </dsp:txBody>
      <dsp:txXfrm>
        <a:off x="0" y="196616"/>
        <a:ext cx="2513211" cy="1507926"/>
      </dsp:txXfrm>
    </dsp:sp>
    <dsp:sp modelId="{ADA51BF5-C9AD-5D45-9EEB-6131363260D7}">
      <dsp:nvSpPr>
        <dsp:cNvPr id="0" name=""/>
        <dsp:cNvSpPr/>
      </dsp:nvSpPr>
      <dsp:spPr>
        <a:xfrm>
          <a:off x="2764532" y="237149"/>
          <a:ext cx="2513211" cy="1507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a typeface="+mn-ea"/>
              <a:cs typeface="+mn-cs"/>
            </a:rPr>
            <a:t>vitalità delle sfera pubblica </a:t>
          </a:r>
          <a:r>
            <a:rPr lang="it-IT" sz="1800" kern="1200" dirty="0" smtClean="0">
              <a:solidFill>
                <a:schemeClr val="tx1"/>
              </a:solidFill>
              <a:ea typeface="+mn-ea"/>
              <a:cs typeface="+mn-cs"/>
            </a:rPr>
            <a:t>e della società civile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764532" y="237149"/>
        <a:ext cx="2513211" cy="1507926"/>
      </dsp:txXfrm>
    </dsp:sp>
    <dsp:sp modelId="{3949219C-1C2E-924C-A517-853F32C33167}">
      <dsp:nvSpPr>
        <dsp:cNvPr id="0" name=""/>
        <dsp:cNvSpPr/>
      </dsp:nvSpPr>
      <dsp:spPr>
        <a:xfrm>
          <a:off x="5529064" y="237149"/>
          <a:ext cx="2513211" cy="1507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a typeface="+mn-ea"/>
              <a:cs typeface="+mn-cs"/>
            </a:rPr>
            <a:t>legittimità</a:t>
          </a:r>
          <a:r>
            <a:rPr lang="it-IT" sz="1800" kern="1200" dirty="0" smtClean="0">
              <a:solidFill>
                <a:schemeClr val="tx1"/>
              </a:solidFill>
              <a:ea typeface="+mn-ea"/>
              <a:cs typeface="+mn-cs"/>
            </a:rPr>
            <a:t> e </a:t>
          </a:r>
          <a:r>
            <a:rPr lang="it-IT" sz="1800" b="1" kern="1200" dirty="0" smtClean="0">
              <a:solidFill>
                <a:schemeClr val="tx1"/>
              </a:solidFill>
              <a:ea typeface="+mn-ea"/>
              <a:cs typeface="+mn-cs"/>
            </a:rPr>
            <a:t>stabilità</a:t>
          </a:r>
          <a:r>
            <a:rPr lang="it-IT" sz="1800" kern="1200" dirty="0" smtClean="0">
              <a:solidFill>
                <a:schemeClr val="tx1"/>
              </a:solidFill>
              <a:ea typeface="+mn-ea"/>
              <a:cs typeface="+mn-cs"/>
            </a:rPr>
            <a:t> delle istituzioni </a:t>
          </a:r>
          <a:r>
            <a:rPr lang="it-IT" sz="1800" kern="1200" dirty="0" err="1" smtClean="0">
              <a:solidFill>
                <a:schemeClr val="tx1"/>
              </a:solidFill>
              <a:ea typeface="+mn-ea"/>
              <a:cs typeface="+mn-cs"/>
            </a:rPr>
            <a:t>rapp.ve</a:t>
          </a:r>
          <a:r>
            <a:rPr lang="it-IT" sz="1800" kern="1200" dirty="0" smtClean="0">
              <a:solidFill>
                <a:schemeClr val="tx1"/>
              </a:solidFill>
              <a:ea typeface="+mn-ea"/>
              <a:cs typeface="+mn-cs"/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529064" y="237149"/>
        <a:ext cx="2513211" cy="1507926"/>
      </dsp:txXfrm>
    </dsp:sp>
    <dsp:sp modelId="{4291E76B-CF23-614E-A60D-767B85247F2C}">
      <dsp:nvSpPr>
        <dsp:cNvPr id="0" name=""/>
        <dsp:cNvSpPr/>
      </dsp:nvSpPr>
      <dsp:spPr>
        <a:xfrm>
          <a:off x="1382266" y="1996397"/>
          <a:ext cx="2513211" cy="1507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  <a:ea typeface="+mn-ea"/>
              <a:cs typeface="+mn-cs"/>
            </a:rPr>
            <a:t>efficacia</a:t>
          </a:r>
          <a:r>
            <a:rPr lang="it-IT" sz="1800" kern="1200" dirty="0" smtClean="0">
              <a:solidFill>
                <a:schemeClr val="tx1"/>
              </a:solidFill>
              <a:ea typeface="+mn-ea"/>
              <a:cs typeface="+mn-cs"/>
            </a:rPr>
            <a:t> delle politiche pubbliche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382266" y="1996397"/>
        <a:ext cx="2513211" cy="1507926"/>
      </dsp:txXfrm>
    </dsp:sp>
    <dsp:sp modelId="{99A1334B-44B7-6C4F-918C-A4DD3506A0DB}">
      <dsp:nvSpPr>
        <dsp:cNvPr id="0" name=""/>
        <dsp:cNvSpPr/>
      </dsp:nvSpPr>
      <dsp:spPr>
        <a:xfrm>
          <a:off x="4146798" y="1996397"/>
          <a:ext cx="2513211" cy="15079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0000"/>
              </a:solidFill>
            </a:rPr>
            <a:t>Responsabilizzazione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dei</a:t>
          </a:r>
          <a:r>
            <a:rPr lang="en-US" sz="1800" kern="1200" dirty="0" smtClean="0">
              <a:solidFill>
                <a:srgbClr val="000000"/>
              </a:solidFill>
            </a:rPr>
            <a:t> </a:t>
          </a:r>
          <a:r>
            <a:rPr lang="en-US" sz="1800" kern="1200" dirty="0" err="1" smtClean="0">
              <a:solidFill>
                <a:srgbClr val="000000"/>
              </a:solidFill>
            </a:rPr>
            <a:t>cittadini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146798" y="1996397"/>
        <a:ext cx="2513211" cy="15079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9F57-924E-1745-92D7-4216E3E0F333}">
      <dsp:nvSpPr>
        <dsp:cNvPr id="0" name=""/>
        <dsp:cNvSpPr/>
      </dsp:nvSpPr>
      <dsp:spPr>
        <a:xfrm>
          <a:off x="516386" y="2091"/>
          <a:ext cx="3337858" cy="20027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Risorse: costi, tempo</a:t>
          </a:r>
        </a:p>
      </dsp:txBody>
      <dsp:txXfrm>
        <a:off x="516386" y="2091"/>
        <a:ext cx="3337858" cy="2002715"/>
      </dsp:txXfrm>
    </dsp:sp>
    <dsp:sp modelId="{E29D9E90-B720-834F-B294-0306F6025F65}">
      <dsp:nvSpPr>
        <dsp:cNvPr id="0" name=""/>
        <dsp:cNvSpPr/>
      </dsp:nvSpPr>
      <dsp:spPr>
        <a:xfrm>
          <a:off x="4188030" y="2091"/>
          <a:ext cx="3337858" cy="20027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Apatia politica dei cittadini, presi da altre priorità e ‘disabituati’ (cultura civica da costruire)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188030" y="2091"/>
        <a:ext cx="3337858" cy="2002715"/>
      </dsp:txXfrm>
    </dsp:sp>
    <dsp:sp modelId="{8C6D3D03-FE8A-9C43-9CDF-DA7C7DC4F236}">
      <dsp:nvSpPr>
        <dsp:cNvPr id="0" name=""/>
        <dsp:cNvSpPr/>
      </dsp:nvSpPr>
      <dsp:spPr>
        <a:xfrm>
          <a:off x="2352208" y="2338592"/>
          <a:ext cx="3337858" cy="20027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rPr>
            <a:t>Rischi di manipolazione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352208" y="2338592"/>
        <a:ext cx="3337858" cy="2002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174CF-CA23-6A4A-B768-DA4AE17AADEA}">
      <dsp:nvSpPr>
        <dsp:cNvPr id="0" name=""/>
        <dsp:cNvSpPr/>
      </dsp:nvSpPr>
      <dsp:spPr>
        <a:xfrm>
          <a:off x="1908530" y="212240"/>
          <a:ext cx="4212154" cy="146282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580F0-ACA4-4C41-A366-F51B5C8E6584}">
      <dsp:nvSpPr>
        <dsp:cNvPr id="0" name=""/>
        <dsp:cNvSpPr/>
      </dsp:nvSpPr>
      <dsp:spPr>
        <a:xfrm>
          <a:off x="3612983" y="3794204"/>
          <a:ext cx="816309" cy="52243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21A49F-9C9D-7D4F-B0BB-0CE068BF0709}">
      <dsp:nvSpPr>
        <dsp:cNvPr id="0" name=""/>
        <dsp:cNvSpPr/>
      </dsp:nvSpPr>
      <dsp:spPr>
        <a:xfrm>
          <a:off x="2061996" y="4212154"/>
          <a:ext cx="3918283" cy="97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Scelte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condivise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socialmente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accettate</a:t>
          </a:r>
          <a:endParaRPr lang="en-US" sz="2300" kern="1200" dirty="0"/>
        </a:p>
      </dsp:txBody>
      <dsp:txXfrm>
        <a:off x="2061996" y="4212154"/>
        <a:ext cx="3918283" cy="979570"/>
      </dsp:txXfrm>
    </dsp:sp>
    <dsp:sp modelId="{E6797C18-2928-4948-8E83-98FF51615B32}">
      <dsp:nvSpPr>
        <dsp:cNvPr id="0" name=""/>
        <dsp:cNvSpPr/>
      </dsp:nvSpPr>
      <dsp:spPr>
        <a:xfrm>
          <a:off x="3439925" y="1788043"/>
          <a:ext cx="1469356" cy="1469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Fiducia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55107" y="2003225"/>
        <a:ext cx="1038992" cy="1038992"/>
      </dsp:txXfrm>
    </dsp:sp>
    <dsp:sp modelId="{CC7339F2-2970-CB4F-8087-9859D697AF8C}">
      <dsp:nvSpPr>
        <dsp:cNvPr id="0" name=""/>
        <dsp:cNvSpPr/>
      </dsp:nvSpPr>
      <dsp:spPr>
        <a:xfrm>
          <a:off x="2388519" y="685699"/>
          <a:ext cx="1469356" cy="1469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Capitale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sociale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603701" y="900881"/>
        <a:ext cx="1038992" cy="1038992"/>
      </dsp:txXfrm>
    </dsp:sp>
    <dsp:sp modelId="{9C4F77AD-7357-CB45-8863-7D27FC37CFAC}">
      <dsp:nvSpPr>
        <dsp:cNvPr id="0" name=""/>
        <dsp:cNvSpPr/>
      </dsp:nvSpPr>
      <dsp:spPr>
        <a:xfrm>
          <a:off x="3890528" y="330441"/>
          <a:ext cx="1469356" cy="14693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Legittimazione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105710" y="545623"/>
        <a:ext cx="1038992" cy="1038992"/>
      </dsp:txXfrm>
    </dsp:sp>
    <dsp:sp modelId="{A2A98A11-557F-C24C-B458-B8D720D582AB}">
      <dsp:nvSpPr>
        <dsp:cNvPr id="0" name=""/>
        <dsp:cNvSpPr/>
      </dsp:nvSpPr>
      <dsp:spPr>
        <a:xfrm>
          <a:off x="1677462" y="0"/>
          <a:ext cx="4571330" cy="36570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598C6-9004-694E-BAC9-4DEA61D25A7C}">
      <dsp:nvSpPr>
        <dsp:cNvPr id="0" name=""/>
        <dsp:cNvSpPr/>
      </dsp:nvSpPr>
      <dsp:spPr>
        <a:xfrm>
          <a:off x="1220295" y="8398"/>
          <a:ext cx="5789009" cy="5789009"/>
        </a:xfrm>
        <a:prstGeom prst="ellipse">
          <a:avLst/>
        </a:prstGeom>
        <a:solidFill>
          <a:schemeClr val="lt1"/>
        </a:solidFill>
        <a:ln w="25400" cap="flat" cmpd="dbl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ja-JP" sz="3000" kern="1200" dirty="0" smtClean="0">
              <a:latin typeface="Calibri" charset="0"/>
              <a:ea typeface="ＭＳ Ｐゴシック" charset="0"/>
              <a:cs typeface="ＭＳ Ｐゴシック" charset="0"/>
            </a:rPr>
            <a:t>‘Il modello democratico nato nel dopoguerra è oggi in crisi… </a:t>
          </a:r>
          <a:br>
            <a:rPr lang="it-IT" altLang="ja-JP" sz="3000" kern="1200" dirty="0" smtClean="0"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altLang="ja-JP" sz="3000" kern="1200" dirty="0" smtClean="0">
              <a:latin typeface="Calibri" charset="0"/>
              <a:ea typeface="ＭＳ Ｐゴシック" charset="0"/>
              <a:cs typeface="ＭＳ Ｐゴシック" charset="0"/>
            </a:rPr>
            <a:t>Se vuole sopravvivere, </a:t>
          </a:r>
          <a:br>
            <a:rPr lang="it-IT" altLang="ja-JP" sz="3000" kern="1200" dirty="0" smtClean="0"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altLang="ja-JP" sz="3000" b="1" kern="1200" dirty="0" smtClean="0">
              <a:latin typeface="Calibri" charset="0"/>
              <a:ea typeface="ＭＳ Ｐゴシック" charset="0"/>
              <a:cs typeface="ＭＳ Ｐゴシック" charset="0"/>
            </a:rPr>
            <a:t>la democrazia deve sapersi reinventare</a:t>
          </a:r>
          <a:r>
            <a:rPr lang="ja-JP" altLang="it-IT" sz="3000" kern="1200" dirty="0" smtClean="0">
              <a:latin typeface="Calibri" charset="0"/>
              <a:ea typeface="ＭＳ Ｐゴシック" charset="0"/>
              <a:cs typeface="ＭＳ Ｐゴシック" charset="0"/>
            </a:rPr>
            <a:t>’</a:t>
          </a:r>
          <a:r>
            <a:rPr lang="it-IT" altLang="ja-JP" sz="3000" kern="1200" dirty="0" smtClean="0">
              <a:latin typeface="Calibri" charset="0"/>
              <a:ea typeface="ＭＳ Ｐゴシック" charset="0"/>
              <a:cs typeface="ＭＳ Ｐゴシック" charset="0"/>
            </a:rPr>
            <a:t>.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(Marcel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Gauchet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,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Ecole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des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Hautes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Etudes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en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sciences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</a:t>
          </a:r>
          <a:r>
            <a:rPr lang="it-IT" sz="1600" kern="1200" dirty="0" err="1" smtClean="0">
              <a:latin typeface="Calibri" charset="0"/>
              <a:ea typeface="ＭＳ Ｐゴシック" charset="0"/>
              <a:cs typeface="ＭＳ Ｐゴシック" charset="0"/>
            </a:rPr>
            <a:t>sociales</a:t>
          </a:r>
          <a:r>
            <a:rPr lang="it-IT" sz="1600" kern="1200" dirty="0" smtClean="0">
              <a:latin typeface="Calibri" charset="0"/>
              <a:ea typeface="ＭＳ Ｐゴシック" charset="0"/>
              <a:cs typeface="ＭＳ Ｐゴシック" charset="0"/>
            </a:rPr>
            <a:t> –EHESS)</a:t>
          </a:r>
          <a:endParaRPr lang="en-US" sz="1600" kern="1200" dirty="0"/>
        </a:p>
      </dsp:txBody>
      <dsp:txXfrm>
        <a:off x="2068076" y="856179"/>
        <a:ext cx="4093447" cy="4093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8EDC-3825-C248-956D-BB9831805CF9}">
      <dsp:nvSpPr>
        <dsp:cNvPr id="0" name=""/>
        <dsp:cNvSpPr/>
      </dsp:nvSpPr>
      <dsp:spPr>
        <a:xfrm>
          <a:off x="516386" y="2092"/>
          <a:ext cx="3337858" cy="2002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</a:rPr>
            <a:t>Trasparenza</a:t>
          </a:r>
          <a:r>
            <a:rPr lang="en-US" sz="3000" kern="1200" dirty="0" smtClean="0">
              <a:solidFill>
                <a:srgbClr val="000000"/>
              </a:solidFill>
            </a:rPr>
            <a:t>/</a:t>
          </a:r>
          <a:r>
            <a:rPr lang="en-US" sz="3000" kern="1200" dirty="0" err="1" smtClean="0">
              <a:solidFill>
                <a:srgbClr val="000000"/>
              </a:solidFill>
            </a:rPr>
            <a:t>accesso</a:t>
          </a:r>
          <a:r>
            <a:rPr lang="en-US" sz="3000" kern="1200" dirty="0" smtClean="0">
              <a:solidFill>
                <a:srgbClr val="000000"/>
              </a:solidFill>
            </a:rPr>
            <a:t> info</a:t>
          </a:r>
          <a:endParaRPr lang="en-US" sz="3000" kern="1200" dirty="0">
            <a:solidFill>
              <a:srgbClr val="000000"/>
            </a:solidFill>
          </a:endParaRPr>
        </a:p>
      </dsp:txBody>
      <dsp:txXfrm>
        <a:off x="516386" y="2092"/>
        <a:ext cx="3337858" cy="2002714"/>
      </dsp:txXfrm>
    </dsp:sp>
    <dsp:sp modelId="{5678A92C-41D9-1942-B10D-E8C3335759E6}">
      <dsp:nvSpPr>
        <dsp:cNvPr id="0" name=""/>
        <dsp:cNvSpPr/>
      </dsp:nvSpPr>
      <dsp:spPr>
        <a:xfrm>
          <a:off x="4188030" y="2092"/>
          <a:ext cx="3337858" cy="2002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000000"/>
              </a:solidFill>
            </a:rPr>
            <a:t>Decentramento</a:t>
          </a:r>
          <a:r>
            <a:rPr lang="en-US" sz="3000" kern="1200" dirty="0" smtClean="0">
              <a:solidFill>
                <a:srgbClr val="000000"/>
              </a:solidFill>
            </a:rPr>
            <a:t>/democrazia di </a:t>
          </a:r>
          <a:r>
            <a:rPr lang="en-US" sz="3000" kern="1200" dirty="0" err="1" smtClean="0">
              <a:solidFill>
                <a:srgbClr val="000000"/>
              </a:solidFill>
            </a:rPr>
            <a:t>prossimit</a:t>
          </a:r>
          <a:r>
            <a:rPr lang="en-US" sz="3000" kern="1200" dirty="0" err="1" smtClean="0">
              <a:solidFill>
                <a:schemeClr val="tx1"/>
              </a:solidFill>
            </a:rPr>
            <a:t>à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188030" y="2092"/>
        <a:ext cx="3337858" cy="2002714"/>
      </dsp:txXfrm>
    </dsp:sp>
    <dsp:sp modelId="{4A694C41-16E7-8744-994F-5F4D42011F07}">
      <dsp:nvSpPr>
        <dsp:cNvPr id="0" name=""/>
        <dsp:cNvSpPr/>
      </dsp:nvSpPr>
      <dsp:spPr>
        <a:xfrm>
          <a:off x="516386" y="2338592"/>
          <a:ext cx="3337858" cy="2002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00"/>
              </a:solidFill>
            </a:rPr>
            <a:t>‘Partecipazione’:</a:t>
          </a:r>
          <a:br>
            <a:rPr lang="en-US" sz="3000" kern="1200" dirty="0" smtClean="0">
              <a:solidFill>
                <a:srgbClr val="000000"/>
              </a:solidFill>
            </a:rPr>
          </a:br>
          <a:r>
            <a:rPr lang="en-US" sz="3000" kern="1200" dirty="0" smtClean="0">
              <a:solidFill>
                <a:srgbClr val="000000"/>
              </a:solidFill>
            </a:rPr>
            <a:t>– user involvement</a:t>
          </a:r>
          <a:br>
            <a:rPr lang="en-US" sz="3000" kern="1200" dirty="0" smtClean="0">
              <a:solidFill>
                <a:srgbClr val="000000"/>
              </a:solidFill>
            </a:rPr>
          </a:br>
          <a:r>
            <a:rPr lang="en-US" sz="3000" kern="1200" dirty="0" smtClean="0">
              <a:solidFill>
                <a:srgbClr val="000000"/>
              </a:solidFill>
            </a:rPr>
            <a:t>- </a:t>
          </a:r>
          <a:r>
            <a:rPr lang="en-US" sz="3000" kern="1200" dirty="0" err="1" smtClean="0">
              <a:solidFill>
                <a:srgbClr val="000000"/>
              </a:solidFill>
            </a:rPr>
            <a:t>consultazione</a:t>
          </a:r>
          <a:endParaRPr lang="en-US" sz="3000" kern="1200" dirty="0">
            <a:solidFill>
              <a:srgbClr val="000000"/>
            </a:solidFill>
          </a:endParaRPr>
        </a:p>
      </dsp:txBody>
      <dsp:txXfrm>
        <a:off x="516386" y="2338592"/>
        <a:ext cx="3337858" cy="2002714"/>
      </dsp:txXfrm>
    </dsp:sp>
    <dsp:sp modelId="{AD2799AF-DCDC-D040-AEEF-B9520548917F}">
      <dsp:nvSpPr>
        <dsp:cNvPr id="0" name=""/>
        <dsp:cNvSpPr/>
      </dsp:nvSpPr>
      <dsp:spPr>
        <a:xfrm>
          <a:off x="4188030" y="2338592"/>
          <a:ext cx="3337858" cy="2002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000000"/>
              </a:solidFill>
            </a:rPr>
            <a:t>NPM e ‘governance’</a:t>
          </a:r>
          <a:endParaRPr lang="en-US" sz="3000" kern="1200" dirty="0">
            <a:solidFill>
              <a:srgbClr val="000000"/>
            </a:solidFill>
          </a:endParaRPr>
        </a:p>
      </dsp:txBody>
      <dsp:txXfrm>
        <a:off x="4188030" y="2338592"/>
        <a:ext cx="3337858" cy="2002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F71EF-68DA-EC43-BD9D-C7B174D8FD7B}">
      <dsp:nvSpPr>
        <dsp:cNvPr id="0" name=""/>
        <dsp:cNvSpPr/>
      </dsp:nvSpPr>
      <dsp:spPr>
        <a:xfrm>
          <a:off x="2575664" y="203222"/>
          <a:ext cx="2834876" cy="1303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PARTECIPAZIONE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639272" y="266830"/>
        <a:ext cx="2707660" cy="1175804"/>
      </dsp:txXfrm>
    </dsp:sp>
    <dsp:sp modelId="{6C2C393E-065E-5148-AFC2-7FDBE5801BE3}">
      <dsp:nvSpPr>
        <dsp:cNvPr id="0" name=""/>
        <dsp:cNvSpPr/>
      </dsp:nvSpPr>
      <dsp:spPr>
        <a:xfrm rot="2268287">
          <a:off x="4656531" y="2021243"/>
          <a:ext cx="1680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03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42A4A-6098-D047-9FE2-F4541482F121}">
      <dsp:nvSpPr>
        <dsp:cNvPr id="0" name=""/>
        <dsp:cNvSpPr/>
      </dsp:nvSpPr>
      <dsp:spPr>
        <a:xfrm>
          <a:off x="5617274" y="2536244"/>
          <a:ext cx="2211796" cy="87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0000"/>
              </a:solidFill>
            </a:rPr>
            <a:t>POLITICA</a:t>
          </a:r>
          <a:endParaRPr lang="en-US" sz="3300" kern="1200" dirty="0">
            <a:solidFill>
              <a:srgbClr val="000000"/>
            </a:solidFill>
          </a:endParaRPr>
        </a:p>
      </dsp:txBody>
      <dsp:txXfrm>
        <a:off x="5659891" y="2578861"/>
        <a:ext cx="2126562" cy="787789"/>
      </dsp:txXfrm>
    </dsp:sp>
    <dsp:sp modelId="{1451BD68-45A7-E644-91AD-0D2415912256}">
      <dsp:nvSpPr>
        <dsp:cNvPr id="0" name=""/>
        <dsp:cNvSpPr/>
      </dsp:nvSpPr>
      <dsp:spPr>
        <a:xfrm rot="8463372">
          <a:off x="1717554" y="2025767"/>
          <a:ext cx="1653071" cy="0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21C5F-57A0-BB41-BFF1-D4041950CD21}">
      <dsp:nvSpPr>
        <dsp:cNvPr id="0" name=""/>
        <dsp:cNvSpPr/>
      </dsp:nvSpPr>
      <dsp:spPr>
        <a:xfrm>
          <a:off x="285425" y="2545293"/>
          <a:ext cx="2151374" cy="873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0000"/>
              </a:solidFill>
            </a:rPr>
            <a:t>SOCIALE</a:t>
          </a:r>
          <a:endParaRPr lang="en-US" sz="3500" kern="1200" dirty="0">
            <a:solidFill>
              <a:srgbClr val="000000"/>
            </a:solidFill>
          </a:endParaRPr>
        </a:p>
      </dsp:txBody>
      <dsp:txXfrm>
        <a:off x="328042" y="2587910"/>
        <a:ext cx="2066140" cy="7877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9473-829A-5140-B65E-56A06FCFCA41}">
      <dsp:nvSpPr>
        <dsp:cNvPr id="0" name=""/>
        <dsp:cNvSpPr/>
      </dsp:nvSpPr>
      <dsp:spPr>
        <a:xfrm>
          <a:off x="1838537" y="23579"/>
          <a:ext cx="4662582" cy="4662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‘</a:t>
          </a:r>
          <a:r>
            <a:rPr lang="en-US" sz="3200" kern="1200" dirty="0" err="1" smtClean="0">
              <a:solidFill>
                <a:schemeClr val="tx1"/>
              </a:solidFill>
            </a:rPr>
            <a:t>comportamenti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manifesti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che</a:t>
          </a:r>
          <a:r>
            <a:rPr lang="en-US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err="1" smtClean="0">
              <a:solidFill>
                <a:schemeClr val="tx1"/>
              </a:solidFill>
            </a:rPr>
            <a:t>mirano</a:t>
          </a:r>
          <a:r>
            <a:rPr lang="en-US" sz="3200" kern="1200" dirty="0" smtClean="0">
              <a:solidFill>
                <a:schemeClr val="tx1"/>
              </a:solidFill>
            </a:rPr>
            <a:t> ad </a:t>
          </a:r>
          <a:r>
            <a:rPr lang="en-US" sz="3200" kern="1200" dirty="0" err="1" smtClean="0">
              <a:solidFill>
                <a:schemeClr val="tx1"/>
              </a:solidFill>
            </a:rPr>
            <a:t>esercitare</a:t>
          </a:r>
          <a:r>
            <a:rPr lang="en-US" sz="3200" kern="1200" dirty="0" smtClean="0">
              <a:solidFill>
                <a:schemeClr val="tx1"/>
              </a:solidFill>
            </a:rPr>
            <a:t> influenza</a:t>
          </a:r>
          <a:r>
            <a:rPr lang="is-IS" sz="3200" kern="1200" dirty="0" smtClean="0">
              <a:solidFill>
                <a:schemeClr val="tx1"/>
              </a:solidFill>
            </a:rPr>
            <a:t>…’</a:t>
          </a:r>
          <a:br>
            <a:rPr lang="is-IS" sz="3200" kern="1200" dirty="0" smtClean="0">
              <a:solidFill>
                <a:schemeClr val="tx1"/>
              </a:solidFill>
            </a:rPr>
          </a:br>
          <a:r>
            <a:rPr lang="is-IS" sz="1600" kern="1200" dirty="0" smtClean="0">
              <a:solidFill>
                <a:schemeClr val="tx1"/>
              </a:solidFill>
            </a:rPr>
            <a:t>(Verba, Nie e Kim 1978)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21356" y="706398"/>
        <a:ext cx="3296944" cy="3296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73FD9-363F-6A45-A261-3A76FF75BF2F}">
      <dsp:nvSpPr>
        <dsp:cNvPr id="0" name=""/>
        <dsp:cNvSpPr/>
      </dsp:nvSpPr>
      <dsp:spPr>
        <a:xfrm>
          <a:off x="1878838" y="359567"/>
          <a:ext cx="4471922" cy="4555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Nuove</a:t>
          </a:r>
          <a: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forme che espandono la partecipazione dei cittadini </a:t>
          </a:r>
          <a:b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sz="2800" b="1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sperimentate</a:t>
          </a:r>
          <a: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e </a:t>
          </a:r>
          <a:r>
            <a:rPr lang="it-IT" sz="2800" b="1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istituzionalizzate</a:t>
          </a:r>
          <a: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 </a:t>
          </a:r>
          <a:b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</a:br>
          <a:r>
            <a:rPr lang="it-IT" sz="2800" kern="12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rPr>
            <a:t>in molti paesi, regioni e città nel mondo</a:t>
          </a:r>
        </a:p>
      </dsp:txBody>
      <dsp:txXfrm>
        <a:off x="2533736" y="1026763"/>
        <a:ext cx="3162126" cy="3221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271DE-9246-FC47-B485-24BAE04B362E}">
      <dsp:nvSpPr>
        <dsp:cNvPr id="0" name=""/>
        <dsp:cNvSpPr/>
      </dsp:nvSpPr>
      <dsp:spPr>
        <a:xfrm>
          <a:off x="2766495" y="2423"/>
          <a:ext cx="2280939" cy="228093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C9B3B7-C575-4F46-A863-A234E9D6CB54}">
      <dsp:nvSpPr>
        <dsp:cNvPr id="0" name=""/>
        <dsp:cNvSpPr/>
      </dsp:nvSpPr>
      <dsp:spPr>
        <a:xfrm>
          <a:off x="2874395" y="98223"/>
          <a:ext cx="410569" cy="4105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9D178B-5B76-434A-BD85-9A52E6AAB54E}">
      <dsp:nvSpPr>
        <dsp:cNvPr id="0" name=""/>
        <dsp:cNvSpPr/>
      </dsp:nvSpPr>
      <dsp:spPr>
        <a:xfrm>
          <a:off x="3079679" y="98223"/>
          <a:ext cx="2196100" cy="41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TEORIA</a:t>
          </a:r>
          <a:endParaRPr lang="en-US" sz="1700" kern="1200" dirty="0"/>
        </a:p>
      </dsp:txBody>
      <dsp:txXfrm>
        <a:off x="3079679" y="98223"/>
        <a:ext cx="2196100" cy="410569"/>
      </dsp:txXfrm>
    </dsp:sp>
    <dsp:sp modelId="{DA772606-075F-5141-990B-70085151906C}">
      <dsp:nvSpPr>
        <dsp:cNvPr id="0" name=""/>
        <dsp:cNvSpPr/>
      </dsp:nvSpPr>
      <dsp:spPr>
        <a:xfrm>
          <a:off x="3079679" y="508792"/>
          <a:ext cx="2196100" cy="69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Habermas, </a:t>
          </a:r>
          <a:r>
            <a:rPr lang="en-US" sz="1300" kern="1200" dirty="0" err="1" smtClean="0"/>
            <a:t>Babrber</a:t>
          </a:r>
          <a:r>
            <a:rPr lang="en-US" sz="1300" kern="1200" dirty="0" smtClean="0"/>
            <a:t>, Rawls, Elster, </a:t>
          </a:r>
          <a:r>
            <a:rPr lang="en-US" sz="1300" kern="1200" dirty="0" err="1" smtClean="0"/>
            <a:t>Manin</a:t>
          </a:r>
          <a:r>
            <a:rPr lang="en-US" sz="1300" kern="1200" dirty="0" smtClean="0"/>
            <a:t>, Mansbridge</a:t>
          </a:r>
          <a:endParaRPr lang="en-US" sz="1300" kern="1200" dirty="0"/>
        </a:p>
      </dsp:txBody>
      <dsp:txXfrm>
        <a:off x="3079679" y="508792"/>
        <a:ext cx="2196100" cy="698165"/>
      </dsp:txXfrm>
    </dsp:sp>
    <dsp:sp modelId="{EDA262E1-CD48-EA4C-A69A-A18A474B2708}">
      <dsp:nvSpPr>
        <dsp:cNvPr id="0" name=""/>
        <dsp:cNvSpPr/>
      </dsp:nvSpPr>
      <dsp:spPr>
        <a:xfrm>
          <a:off x="3079679" y="1206957"/>
          <a:ext cx="78626" cy="786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85D1B0-F372-CB43-9836-69357063220D}">
      <dsp:nvSpPr>
        <dsp:cNvPr id="0" name=""/>
        <dsp:cNvSpPr/>
      </dsp:nvSpPr>
      <dsp:spPr>
        <a:xfrm>
          <a:off x="3079679" y="1285584"/>
          <a:ext cx="2196100" cy="21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079679" y="1285584"/>
        <a:ext cx="2196100" cy="219032"/>
      </dsp:txXfrm>
    </dsp:sp>
    <dsp:sp modelId="{90265B19-F75B-C549-8F32-1CA1A6225C68}">
      <dsp:nvSpPr>
        <dsp:cNvPr id="0" name=""/>
        <dsp:cNvSpPr/>
      </dsp:nvSpPr>
      <dsp:spPr>
        <a:xfrm>
          <a:off x="2766495" y="2060036"/>
          <a:ext cx="2280939" cy="228093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C55556-E060-CD4D-891D-88C57DD863FF}">
      <dsp:nvSpPr>
        <dsp:cNvPr id="0" name=""/>
        <dsp:cNvSpPr/>
      </dsp:nvSpPr>
      <dsp:spPr>
        <a:xfrm>
          <a:off x="2874395" y="2155836"/>
          <a:ext cx="410569" cy="4105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31CE06-9615-B941-90B3-679BE326B4E0}">
      <dsp:nvSpPr>
        <dsp:cNvPr id="0" name=""/>
        <dsp:cNvSpPr/>
      </dsp:nvSpPr>
      <dsp:spPr>
        <a:xfrm>
          <a:off x="3079679" y="2155836"/>
          <a:ext cx="2196100" cy="41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PRASSI</a:t>
          </a:r>
          <a:endParaRPr lang="en-US" sz="1700" kern="1200" dirty="0"/>
        </a:p>
      </dsp:txBody>
      <dsp:txXfrm>
        <a:off x="3079679" y="2155836"/>
        <a:ext cx="2196100" cy="410569"/>
      </dsp:txXfrm>
    </dsp:sp>
    <dsp:sp modelId="{EE510720-E9F6-B741-B081-F3AFCBD66935}">
      <dsp:nvSpPr>
        <dsp:cNvPr id="0" name=""/>
        <dsp:cNvSpPr/>
      </dsp:nvSpPr>
      <dsp:spPr>
        <a:xfrm>
          <a:off x="3079679" y="2566405"/>
          <a:ext cx="2196100" cy="21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Centinaia</a:t>
          </a:r>
          <a:r>
            <a:rPr lang="en-US" sz="1300" kern="1200" dirty="0" smtClean="0"/>
            <a:t> di processi </a:t>
          </a:r>
          <a:endParaRPr lang="en-US" sz="1300" kern="1200" dirty="0"/>
        </a:p>
      </dsp:txBody>
      <dsp:txXfrm>
        <a:off x="3079679" y="2566405"/>
        <a:ext cx="2196100" cy="216742"/>
      </dsp:txXfrm>
    </dsp:sp>
    <dsp:sp modelId="{12222AB5-C99F-7946-9286-7D2F92DE242A}">
      <dsp:nvSpPr>
        <dsp:cNvPr id="0" name=""/>
        <dsp:cNvSpPr/>
      </dsp:nvSpPr>
      <dsp:spPr>
        <a:xfrm>
          <a:off x="3079679" y="2783147"/>
          <a:ext cx="65520" cy="655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54D5FC-E8DC-BE4D-B146-FF5830B2D645}">
      <dsp:nvSpPr>
        <dsp:cNvPr id="0" name=""/>
        <dsp:cNvSpPr/>
      </dsp:nvSpPr>
      <dsp:spPr>
        <a:xfrm>
          <a:off x="3079679" y="2848667"/>
          <a:ext cx="2196100" cy="39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Ai </a:t>
          </a:r>
          <a:r>
            <a:rPr lang="en-US" sz="1300" kern="1200" dirty="0" err="1" smtClean="0"/>
            <a:t>diversi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livelli</a:t>
          </a:r>
          <a:r>
            <a:rPr lang="en-US" sz="1300" kern="1200" dirty="0" smtClean="0"/>
            <a:t> di </a:t>
          </a:r>
          <a:r>
            <a:rPr lang="en-US" sz="1300" kern="1200" dirty="0" err="1" smtClean="0"/>
            <a:t>governo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dalmlocale</a:t>
          </a:r>
          <a:r>
            <a:rPr lang="en-US" sz="1300" kern="1200" dirty="0" smtClean="0"/>
            <a:t> al </a:t>
          </a:r>
          <a:r>
            <a:rPr lang="en-US" sz="1300" kern="1200" dirty="0" err="1" smtClean="0"/>
            <a:t>globale</a:t>
          </a:r>
          <a:endParaRPr lang="en-US" sz="1300" kern="1200" dirty="0"/>
        </a:p>
      </dsp:txBody>
      <dsp:txXfrm>
        <a:off x="3079679" y="2848667"/>
        <a:ext cx="2196100" cy="399262"/>
      </dsp:txXfrm>
    </dsp:sp>
    <dsp:sp modelId="{F6351615-E4BF-1F4E-A370-79F034E7D10B}">
      <dsp:nvSpPr>
        <dsp:cNvPr id="0" name=""/>
        <dsp:cNvSpPr/>
      </dsp:nvSpPr>
      <dsp:spPr>
        <a:xfrm>
          <a:off x="3079679" y="3247930"/>
          <a:ext cx="65520" cy="6552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1ECD35-F09C-3248-B46D-4FC0E1012DD9}">
      <dsp:nvSpPr>
        <dsp:cNvPr id="0" name=""/>
        <dsp:cNvSpPr/>
      </dsp:nvSpPr>
      <dsp:spPr>
        <a:xfrm>
          <a:off x="3079679" y="3313450"/>
          <a:ext cx="2196100" cy="21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Anche</a:t>
          </a:r>
          <a:r>
            <a:rPr lang="en-US" sz="1300" kern="1200" dirty="0" smtClean="0"/>
            <a:t> in Italia</a:t>
          </a:r>
          <a:endParaRPr lang="en-US" sz="1300" kern="1200" dirty="0"/>
        </a:p>
      </dsp:txBody>
      <dsp:txXfrm>
        <a:off x="3079679" y="3313450"/>
        <a:ext cx="2196100" cy="216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0C1A-EC15-8E4F-8F01-5E0DF766EC12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1827-99E9-814E-96D4-AD1C7974E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638A5-3042-5445-B5AE-75C8579864CB}" type="datetimeFigureOut">
              <a:rPr lang="en-US" smtClean="0"/>
              <a:t>27/05/16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EDB2-FF9D-8745-8630-A49E776E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165298B-AC97-6E46-B953-20C20C0E0D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rsay.sa.gov.a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siglio.regione.toscana.it/partecipazione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prossimademocrazia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1031875" y="373479"/>
            <a:ext cx="7654925" cy="473827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La partecipazione </a:t>
            </a:r>
            <a:b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dialogica-</a:t>
            </a: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deliberativa</a:t>
            </a:r>
            <a:b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Ambiente e opere pubbliche: quale partecipazione?</a:t>
            </a:r>
            <a:br>
              <a:rPr lang="it-IT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La Spezia 28 maggio 2016</a:t>
            </a:r>
            <a:endParaRPr lang="it-IT" sz="2000" dirty="0"/>
          </a:p>
        </p:txBody>
      </p:sp>
      <p:sp>
        <p:nvSpPr>
          <p:cNvPr id="15362" name="Sottotitolo 2"/>
          <p:cNvSpPr>
            <a:spLocks noGrp="1"/>
          </p:cNvSpPr>
          <p:nvPr>
            <p:ph type="subTitle" idx="1"/>
          </p:nvPr>
        </p:nvSpPr>
        <p:spPr>
          <a:xfrm>
            <a:off x="276225" y="5378090"/>
            <a:ext cx="8867775" cy="978259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Rodolfo Lewanski</a:t>
            </a:r>
          </a:p>
          <a:p>
            <a:pPr eaLnBrk="1" hangingPunct="1"/>
            <a:r>
              <a:rPr lang="it-IT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Dipartimento di Scienze Politiche e Sociali – Università di Bologna</a:t>
            </a:r>
          </a:p>
          <a:p>
            <a:pPr eaLnBrk="1" hangingPunct="1"/>
            <a:r>
              <a:rPr lang="it-IT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(già Autorità Regionale per la Partecipazione della Toscana 2008-13)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risposta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crisi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più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democrazia?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3200" dirty="0" smtClean="0"/>
              <a:t>‘</a:t>
            </a:r>
            <a:r>
              <a:rPr lang="it-IT" sz="3200" i="1" dirty="0"/>
              <a:t>Il vecchio detto secondo il quale i mali della democrazia si curano con </a:t>
            </a:r>
            <a:r>
              <a:rPr lang="it-IT" sz="3200" b="1" i="1" dirty="0"/>
              <a:t>più democrazia </a:t>
            </a:r>
            <a:r>
              <a:rPr lang="it-IT" sz="3200" i="1" dirty="0"/>
              <a:t>…’ indica ‘la necessità di tornare all’idea, di chiarire e approfondire il modo in cui l’intendiamo e di servirsi della percezione del suo significato per criticare e </a:t>
            </a:r>
            <a:r>
              <a:rPr lang="it-IT" sz="3200" b="1" i="1" dirty="0"/>
              <a:t>ricostruire le forme in cui l’idea si manifesta politicamente</a:t>
            </a:r>
            <a:r>
              <a:rPr lang="it-IT" sz="3200" i="1" dirty="0"/>
              <a:t>’</a:t>
            </a:r>
            <a:r>
              <a:rPr lang="it-IT" sz="3200" dirty="0"/>
              <a:t> </a:t>
            </a:r>
            <a:r>
              <a:rPr lang="it-IT" sz="1400" dirty="0"/>
              <a:t>(</a:t>
            </a:r>
            <a:r>
              <a:rPr lang="it-IT" sz="1400" dirty="0" err="1"/>
              <a:t>J</a:t>
            </a:r>
            <a:r>
              <a:rPr lang="it-IT" sz="1400" dirty="0"/>
              <a:t>. Dewey 1927)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38" y="107575"/>
            <a:ext cx="8309656" cy="1986471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Democrazia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rappresentativa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Potere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del popolo’ o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aristocrazia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38" y="2094046"/>
            <a:ext cx="8496668" cy="418162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ea typeface="ＭＳ Ｐゴシック" charset="0"/>
                <a:cs typeface="ＭＳ Ｐゴシック" charset="0"/>
              </a:rPr>
              <a:t>‘Leader forte o popolo fort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e’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? </a:t>
            </a:r>
            <a:r>
              <a:rPr lang="it-IT" sz="13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it-IT" sz="1300" dirty="0" err="1" smtClean="0">
                <a:ea typeface="ＭＳ Ｐゴシック" charset="0"/>
                <a:cs typeface="ＭＳ Ｐゴシック" charset="0"/>
              </a:rPr>
              <a:t>Z</a:t>
            </a:r>
            <a:r>
              <a:rPr lang="it-IT" sz="1300" dirty="0" smtClean="0">
                <a:ea typeface="ＭＳ Ｐゴシック" charset="0"/>
                <a:cs typeface="ＭＳ Ｐゴシック" charset="0"/>
              </a:rPr>
              <a:t>. </a:t>
            </a:r>
            <a:r>
              <a:rPr lang="it-IT" sz="1300" dirty="0" err="1" smtClean="0">
                <a:ea typeface="ＭＳ Ｐゴシック" charset="0"/>
                <a:cs typeface="ＭＳ Ｐゴシック" charset="0"/>
              </a:rPr>
              <a:t>Bauman</a:t>
            </a:r>
            <a:r>
              <a:rPr lang="it-IT" sz="1300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it-IT" dirty="0" smtClean="0">
                <a:ea typeface="ＭＳ Ｐゴシック" charset="0"/>
                <a:cs typeface="ＭＳ Ｐゴシック" charset="0"/>
              </a:rPr>
              <a:t>‘</a:t>
            </a:r>
            <a:r>
              <a:rPr lang="it-IT" dirty="0">
                <a:ea typeface="ＭＳ Ｐゴシック" charset="0"/>
                <a:cs typeface="ＭＳ Ｐゴシック" charset="0"/>
              </a:rPr>
              <a:t>corpo scelto di cittadini’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it-IT" sz="1400" dirty="0" err="1" smtClean="0">
                <a:ea typeface="ＭＳ Ｐゴシック" charset="0"/>
                <a:cs typeface="ＭＳ Ｐゴシック" charset="0"/>
              </a:rPr>
              <a:t>J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.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Madison)</a:t>
            </a:r>
          </a:p>
          <a:p>
            <a:r>
              <a:rPr lang="it-IT" dirty="0" smtClean="0">
                <a:ea typeface="ＭＳ Ｐゴシック" charset="0"/>
                <a:cs typeface="ＭＳ Ｐゴシック" charset="0"/>
              </a:rPr>
              <a:t>Competizione tra </a:t>
            </a:r>
            <a:r>
              <a:rPr lang="it-IT" dirty="0" err="1" smtClean="0">
                <a:ea typeface="ＭＳ Ｐゴシック" charset="0"/>
                <a:cs typeface="ＭＳ Ｐゴシック" charset="0"/>
              </a:rPr>
              <a:t>èlites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, metodo per affidare decisioni a ristretta élite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(</a:t>
            </a:r>
            <a:r>
              <a:rPr lang="it-IT" sz="1400" dirty="0" err="1" smtClean="0">
                <a:ea typeface="ＭＳ Ｐゴシック" charset="0"/>
                <a:cs typeface="ＭＳ Ｐゴシック" charset="0"/>
              </a:rPr>
              <a:t>J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. Schumpeter)</a:t>
            </a:r>
          </a:p>
          <a:p>
            <a:r>
              <a:rPr lang="it-IT" dirty="0" smtClean="0">
                <a:ea typeface="ＭＳ Ｐゴシック" charset="0"/>
                <a:cs typeface="ＭＳ Ｐゴシック" charset="0"/>
              </a:rPr>
              <a:t>Il popolo è manipolabile, disinformato, irrazionale e vulnerabile</a:t>
            </a:r>
          </a:p>
          <a:p>
            <a:r>
              <a:rPr lang="it-IT" dirty="0"/>
              <a:t>Concezione ‘realista’, dominante  nella teoria democratica: ‘riproduce le caratteristiche dei sistemi politici…consegnando all’esistente la ricca storia dell’idea’ </a:t>
            </a:r>
            <a:r>
              <a:rPr lang="it-IT" sz="1400" dirty="0" smtClean="0"/>
              <a:t>(D. Held)</a:t>
            </a:r>
            <a:endParaRPr lang="it-IT" sz="1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Crisi di fiducia e legittimità ‘sistemica’…</a:t>
            </a:r>
          </a:p>
          <a:p>
            <a:r>
              <a:rPr lang="it-IT" sz="4000" dirty="0"/>
              <a:t>c</a:t>
            </a:r>
            <a:r>
              <a:rPr lang="it-IT" sz="4000" dirty="0" smtClean="0"/>
              <a:t>he si riverbera anche su scelte puntuali (ad es. </a:t>
            </a:r>
            <a:r>
              <a:rPr lang="it-IT" sz="4000" i="1" dirty="0" smtClean="0"/>
              <a:t>siting</a:t>
            </a:r>
            <a:r>
              <a:rPr lang="it-IT" sz="4000" dirty="0" smtClean="0"/>
              <a:t>)</a:t>
            </a:r>
            <a:endParaRPr lang="it-IT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risposte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 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policy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domanda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 partecipazione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515948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‘Partecipazione’: un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termine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ambiguo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pluri-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semantico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1930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28/05/16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Lewanski UNIBO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5BBF-1658-2A4E-96B8-D177C7E1885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0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26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partecipazione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politica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39173"/>
              </p:ext>
            </p:extLst>
          </p:nvPr>
        </p:nvGraphicFramePr>
        <p:xfrm>
          <a:off x="457200" y="1364508"/>
          <a:ext cx="8229600" cy="476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60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Partecipazione deliberativa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81600"/>
              </p:ext>
            </p:extLst>
          </p:nvPr>
        </p:nvGraphicFramePr>
        <p:xfrm>
          <a:off x="457200" y="851128"/>
          <a:ext cx="8229600" cy="527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27224"/>
          </a:xfrm>
        </p:spPr>
        <p:txBody>
          <a:bodyPr/>
          <a:lstStyle/>
          <a:p>
            <a:pPr eaLnBrk="1" hangingPunct="1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Partecipazione (dialogico-deliberativa):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risultante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di 3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flussi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</a:p>
        </p:txBody>
      </p:sp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230188" y="1666875"/>
            <a:ext cx="8659812" cy="4689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it-IT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egnaposto data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5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326D98-C01C-DB47-9CD5-1E0C37EB76EC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2560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39649"/>
              </p:ext>
            </p:extLst>
          </p:nvPr>
        </p:nvGraphicFramePr>
        <p:xfrm>
          <a:off x="797187" y="1405037"/>
          <a:ext cx="7566515" cy="485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3" imgW="5270306" imgH="3149484" progId="Word.Document.12">
                  <p:embed/>
                </p:oleObj>
              </mc:Choice>
              <mc:Fallback>
                <p:oleObj name="Document" r:id="rId3" imgW="5270306" imgH="314948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87" y="1405037"/>
                        <a:ext cx="7566515" cy="4856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7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Democrazia deliberativa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02545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democrazia deliberativa: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NON é</a:t>
            </a:r>
            <a:r>
              <a:rPr lang="is-I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37732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paradosso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democrazia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contemporanea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7576"/>
            <a:ext cx="8042276" cy="479809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it-IT" sz="2000" dirty="0" smtClean="0"/>
              <a:t>Democrazia = beni </a:t>
            </a:r>
            <a:r>
              <a:rPr lang="it-IT" sz="2000" dirty="0"/>
              <a:t>normativamente desiderabili: inclusione, controllo popolare, </a:t>
            </a:r>
            <a:r>
              <a:rPr lang="it-IT" sz="2000" i="1" dirty="0"/>
              <a:t>accountability</a:t>
            </a:r>
            <a:r>
              <a:rPr lang="it-IT" sz="2000" dirty="0"/>
              <a:t>, </a:t>
            </a:r>
            <a:r>
              <a:rPr lang="it-IT" sz="2000" i="1" dirty="0" smtClean="0"/>
              <a:t>responsiveness</a:t>
            </a:r>
            <a:r>
              <a:rPr lang="it-IT" sz="2000" dirty="0" smtClean="0"/>
              <a:t>, trasparenza</a:t>
            </a:r>
            <a:r>
              <a:rPr lang="it-IT" sz="2000" dirty="0"/>
              <a:t>, efficacia….</a:t>
            </a:r>
          </a:p>
          <a:p>
            <a:pPr>
              <a:buFont typeface="Arial"/>
              <a:buChar char="•"/>
              <a:defRPr/>
            </a:pPr>
            <a:r>
              <a:rPr lang="it-IT" sz="2000" dirty="0" smtClean="0"/>
              <a:t>Una </a:t>
            </a:r>
            <a:r>
              <a:rPr lang="it-IT" sz="2000" dirty="0"/>
              <a:t>forma di governo fragile, e relativamente rara nella storia (‘cosa fortuita’ secondo </a:t>
            </a:r>
            <a:r>
              <a:rPr lang="it-IT" sz="2000" dirty="0" err="1"/>
              <a:t>R</a:t>
            </a:r>
            <a:r>
              <a:rPr lang="it-IT" sz="2000" dirty="0"/>
              <a:t>. Dahl</a:t>
            </a:r>
            <a:r>
              <a:rPr lang="it-IT" sz="2000" dirty="0" smtClean="0"/>
              <a:t>)</a:t>
            </a: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r>
              <a:rPr lang="it-IT" sz="2000" dirty="0" smtClean="0">
                <a:ea typeface="ＭＳ Ｐゴシック" charset="0"/>
                <a:cs typeface="ＭＳ Ｐゴシック" charset="0"/>
              </a:rPr>
              <a:t>La </a:t>
            </a:r>
            <a:r>
              <a:rPr lang="it-IT" sz="2000" dirty="0">
                <a:ea typeface="ＭＳ Ｐゴシック" charset="0"/>
                <a:cs typeface="ＭＳ Ｐゴシック" charset="0"/>
              </a:rPr>
              <a:t>D </a:t>
            </a:r>
            <a:r>
              <a:rPr lang="it-IT" sz="2000" b="1" dirty="0">
                <a:ea typeface="ＭＳ Ｐゴシック" charset="0"/>
                <a:cs typeface="ＭＳ Ｐゴシック" charset="0"/>
              </a:rPr>
              <a:t>(diretta</a:t>
            </a:r>
            <a:r>
              <a:rPr lang="it-IT" sz="2000" dirty="0">
                <a:ea typeface="ＭＳ Ｐゴシック" charset="0"/>
                <a:cs typeface="ＭＳ Ｐゴシック" charset="0"/>
              </a:rPr>
              <a:t>) </a:t>
            </a:r>
            <a:r>
              <a:rPr lang="it-IT" sz="2000" dirty="0" smtClean="0">
                <a:ea typeface="ＭＳ Ｐゴシック" charset="0"/>
                <a:cs typeface="ＭＳ Ｐゴシック" charset="0"/>
              </a:rPr>
              <a:t>della polis greca</a:t>
            </a: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r>
              <a:rPr lang="it-IT" sz="2000" dirty="0" smtClean="0">
                <a:ea typeface="ＭＳ Ｐゴシック" charset="0"/>
                <a:cs typeface="ＭＳ Ｐゴシック" charset="0"/>
              </a:rPr>
              <a:t>D</a:t>
            </a:r>
            <a:r>
              <a:rPr lang="it-IT" sz="2000" dirty="0">
                <a:ea typeface="ＭＳ Ｐゴシック" charset="0"/>
                <a:cs typeface="ＭＳ Ｐゴシック" charset="0"/>
              </a:rPr>
              <a:t>/auto-governo </a:t>
            </a:r>
            <a:r>
              <a:rPr lang="it-IT" sz="2000" dirty="0" smtClean="0">
                <a:ea typeface="ＭＳ Ｐゴシック" charset="0"/>
                <a:cs typeface="ＭＳ Ｐゴシック" charset="0"/>
              </a:rPr>
              <a:t>riemerge </a:t>
            </a:r>
            <a:r>
              <a:rPr lang="it-IT" sz="2000" dirty="0">
                <a:ea typeface="ＭＳ Ｐゴシック" charset="0"/>
                <a:cs typeface="ＭＳ Ｐゴシック" charset="0"/>
              </a:rPr>
              <a:t>nelle città medievali </a:t>
            </a:r>
            <a:r>
              <a:rPr lang="it-IT" sz="2000" dirty="0" smtClean="0">
                <a:ea typeface="ＭＳ Ｐゴシック" charset="0"/>
                <a:cs typeface="ＭＳ Ｐゴシック" charset="0"/>
              </a:rPr>
              <a:t>italiane</a:t>
            </a: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r>
              <a:rPr lang="it-IT" sz="2000" dirty="0" smtClean="0">
                <a:ea typeface="ＭＳ Ｐゴシック" charset="0"/>
                <a:cs typeface="ＭＳ Ｐゴシック" charset="0"/>
              </a:rPr>
              <a:t> in USA e Francia nella seconda metà del </a:t>
            </a:r>
            <a:r>
              <a:rPr lang="ja-JP" altLang="it-IT" sz="2000" dirty="0" smtClean="0">
                <a:ea typeface="ＭＳ Ｐゴシック" charset="0"/>
                <a:cs typeface="ＭＳ Ｐゴシック" charset="0"/>
              </a:rPr>
              <a:t>‘</a:t>
            </a:r>
            <a:r>
              <a:rPr lang="it-IT" sz="2000" dirty="0" smtClean="0">
                <a:ea typeface="ＭＳ Ｐゴシック" charset="0"/>
                <a:cs typeface="ＭＳ Ｐゴシック" charset="0"/>
              </a:rPr>
              <a:t>700 …. nella forma della D </a:t>
            </a:r>
            <a:r>
              <a:rPr lang="it-IT" sz="2000" b="1" dirty="0" smtClean="0">
                <a:ea typeface="ＭＳ Ｐゴシック" charset="0"/>
                <a:cs typeface="ＭＳ Ｐゴシック" charset="0"/>
              </a:rPr>
              <a:t>rappresentativa </a:t>
            </a:r>
            <a:r>
              <a:rPr lang="it-IT" sz="2000" dirty="0" smtClean="0">
                <a:ea typeface="ＭＳ Ｐゴシック" charset="0"/>
                <a:cs typeface="ＭＳ Ｐゴシック" charset="0"/>
              </a:rPr>
              <a:t>(la ‘democrazia dei moderni’)</a:t>
            </a:r>
            <a:endParaRPr lang="it-IT" sz="2000" dirty="0" smtClean="0"/>
          </a:p>
          <a:p>
            <a:pPr>
              <a:buFont typeface="Arial"/>
              <a:buChar char="•"/>
              <a:defRPr/>
            </a:pPr>
            <a:r>
              <a:rPr lang="it-IT" sz="2000" dirty="0" smtClean="0"/>
              <a:t>Oggi, proprio nel momento in cui </a:t>
            </a:r>
            <a:r>
              <a:rPr lang="it-IT" sz="2000" dirty="0"/>
              <a:t>il ‘modello’ </a:t>
            </a:r>
            <a:r>
              <a:rPr lang="it-IT" sz="2000" dirty="0" smtClean="0"/>
              <a:t>è egemone (</a:t>
            </a:r>
            <a:r>
              <a:rPr lang="it-IT" sz="2000" dirty="0"/>
              <a:t>122 Stati su 195 </a:t>
            </a:r>
            <a:r>
              <a:rPr lang="it-IT" sz="2000" dirty="0" smtClean="0"/>
              <a:t>= </a:t>
            </a:r>
            <a:r>
              <a:rPr lang="it-IT" sz="2000" dirty="0"/>
              <a:t>60</a:t>
            </a:r>
            <a:r>
              <a:rPr lang="it-IT" sz="2000" dirty="0" smtClean="0"/>
              <a:t>%; Freedom </a:t>
            </a:r>
            <a:r>
              <a:rPr lang="it-IT" sz="2000" dirty="0"/>
              <a:t>House</a:t>
            </a:r>
            <a:r>
              <a:rPr lang="it-IT" sz="2000" dirty="0" smtClean="0"/>
              <a:t>), il modello appare in crisi…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partecipazione deliberativa: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tratti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caratterizzanti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6043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Inclusione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chi?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143724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10" descr="Rockwell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01" y="0"/>
            <a:ext cx="2203036" cy="24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5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Inclusione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chi?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534262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Inclusione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chi?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118059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8652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Inclusione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32829"/>
              </p:ext>
            </p:extLst>
          </p:nvPr>
        </p:nvGraphicFramePr>
        <p:xfrm>
          <a:off x="549275" y="1229408"/>
          <a:ext cx="8042276" cy="471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Opinioni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informate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816958"/>
              </p:ext>
            </p:extLst>
          </p:nvPr>
        </p:nvGraphicFramePr>
        <p:xfrm>
          <a:off x="457200" y="1634707"/>
          <a:ext cx="8229600" cy="44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25</a:t>
            </a:fld>
            <a:endParaRPr lang="en-US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14313"/>
            <a:ext cx="173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Dialogo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23876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26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4" y="0"/>
            <a:ext cx="2237444" cy="17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1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Deliberazione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905363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27</a:t>
            </a:fld>
            <a:endParaRPr lang="en-US"/>
          </a:p>
        </p:txBody>
      </p:sp>
      <p:pic>
        <p:nvPicPr>
          <p:cNvPr id="7" name="Immagine 4" descr="Bilanci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355600"/>
            <a:ext cx="1651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0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Deliberazione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ea typeface="ＭＳ Ｐゴシック" charset="0"/>
                <a:cs typeface="ＭＳ Ｐゴシック" charset="0"/>
              </a:rPr>
              <a:t>decidere </a:t>
            </a:r>
            <a:r>
              <a:rPr lang="it-IT" dirty="0">
                <a:ea typeface="ＭＳ Ｐゴシック" charset="0"/>
                <a:cs typeface="ＭＳ Ｐゴシック" charset="0"/>
              </a:rPr>
              <a:t>le questioni pubbliche  … sulla base della loro comprensione </a:t>
            </a:r>
            <a:r>
              <a:rPr lang="it-IT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dopo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 discussione pubblica = deliberazione</a:t>
            </a:r>
            <a:endParaRPr lang="it-IT" dirty="0"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ea typeface="ＭＳ Ｐゴシック" charset="0"/>
                <a:cs typeface="ＭＳ Ｐゴシック" charset="0"/>
              </a:rPr>
              <a:t>Importanza 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degli </a:t>
            </a:r>
            <a:r>
              <a:rPr lang="it-IT" dirty="0">
                <a:ea typeface="ＭＳ Ｐゴシック" charset="0"/>
                <a:cs typeface="ＭＳ Ｐゴシック" charset="0"/>
              </a:rPr>
              <a:t>argomenti: persuadere (non: costringere), conquistare il 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consenso</a:t>
            </a:r>
          </a:p>
          <a:p>
            <a:r>
              <a:rPr lang="it-IT" dirty="0" smtClean="0">
                <a:ea typeface="ＭＳ Ｐゴシック" charset="0"/>
                <a:cs typeface="ＭＳ Ｐゴシック" charset="0"/>
              </a:rPr>
              <a:t>Atene:</a:t>
            </a:r>
            <a:r>
              <a:rPr lang="it-IT" i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it-IT" i="1" dirty="0" err="1" smtClean="0">
                <a:ea typeface="ＭＳ Ｐゴシック" charset="0"/>
                <a:cs typeface="ＭＳ Ｐゴシック" charset="0"/>
              </a:rPr>
              <a:t>isegoria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ea typeface="ＭＳ Ｐゴシック" charset="0"/>
                <a:cs typeface="ＭＳ Ｐゴシック" charset="0"/>
              </a:rPr>
              <a:t>= uguale diritto di parlare</a:t>
            </a:r>
          </a:p>
          <a:p>
            <a:r>
              <a:rPr lang="it-IT" dirty="0" smtClean="0">
                <a:ea typeface="ＭＳ Ｐゴシック" charset="0"/>
                <a:cs typeface="ＭＳ Ｐゴシック" charset="0"/>
              </a:rPr>
              <a:t>modello </a:t>
            </a:r>
            <a:r>
              <a:rPr lang="it-IT" dirty="0">
                <a:ea typeface="ＭＳ Ｐゴシック" charset="0"/>
                <a:cs typeface="ＭＳ Ｐゴシック" charset="0"/>
              </a:rPr>
              <a:t>Sparta opposto (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urlo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 smtClean="0">
                <a:ea typeface="ＭＳ Ｐゴシック" charset="0"/>
                <a:cs typeface="ＭＳ Ｐゴシック" charset="0"/>
              </a:rPr>
              <a:t>)</a:t>
            </a:r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Consenso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75133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29</a:t>
            </a:fld>
            <a:endParaRPr lang="en-US"/>
          </a:p>
        </p:txBody>
      </p:sp>
      <p:pic>
        <p:nvPicPr>
          <p:cNvPr id="7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31775"/>
            <a:ext cx="311943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4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5672"/>
          </a:xfrm>
        </p:spPr>
        <p:txBody>
          <a:bodyPr/>
          <a:lstStyle/>
          <a:p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‘C</a:t>
            </a:r>
            <a:r>
              <a:rPr lang="it-IT" altLang="ja-JP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risi </a:t>
            </a:r>
            <a:r>
              <a:rPr lang="it-IT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della democrazia</a:t>
            </a:r>
            <a:r>
              <a:rPr lang="it-I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2388"/>
            <a:ext cx="8042276" cy="5073279"/>
          </a:xfrm>
        </p:spPr>
        <p:txBody>
          <a:bodyPr>
            <a:normAutofit/>
          </a:bodyPr>
          <a:lstStyle/>
          <a:p>
            <a:r>
              <a:rPr lang="it-IT" altLang="ja-JP" dirty="0" smtClean="0">
                <a:ea typeface="ＭＳ Ｐゴシック" charset="0"/>
                <a:cs typeface="ＭＳ Ｐゴシック" charset="0"/>
              </a:rPr>
              <a:t>Se ne parla 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dalla fine degli anni </a:t>
            </a:r>
            <a:r>
              <a:rPr 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60-</a:t>
            </a:r>
            <a:r>
              <a:rPr 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70 </a:t>
            </a:r>
            <a:r>
              <a:rPr lang="it-IT" altLang="ja-JP" sz="1400" dirty="0">
                <a:ea typeface="ＭＳ Ｐゴシック" charset="0"/>
                <a:cs typeface="ＭＳ Ｐゴシック" charset="0"/>
              </a:rPr>
              <a:t>(D. Held 1997; P. Norris 1999</a:t>
            </a:r>
            <a:r>
              <a:rPr lang="it-IT" altLang="ja-JP" sz="1400" dirty="0" smtClean="0">
                <a:ea typeface="ＭＳ Ｐゴシック" charset="0"/>
                <a:cs typeface="ＭＳ Ｐゴシック" charset="0"/>
              </a:rPr>
              <a:t>)</a:t>
            </a:r>
            <a:endParaRPr lang="it-IT" altLang="ja-JP" sz="1400" dirty="0"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ea typeface="ＭＳ Ｐゴシック" charset="0"/>
                <a:cs typeface="ＭＳ Ｐゴシック" charset="0"/>
              </a:rPr>
              <a:t>I </a:t>
            </a:r>
            <a:r>
              <a:rPr lang="it-IT" b="1" dirty="0">
                <a:ea typeface="ＭＳ Ｐゴシック" charset="0"/>
                <a:cs typeface="ＭＳ Ｐゴシック" charset="0"/>
              </a:rPr>
              <a:t>rapporti tra governanti e governati </a:t>
            </a:r>
            <a:r>
              <a:rPr lang="it-IT" dirty="0">
                <a:ea typeface="ＭＳ Ｐゴシック" charset="0"/>
                <a:cs typeface="ＭＳ Ｐゴシック" charset="0"/>
              </a:rPr>
              <a:t>versano da tempo in uno ‘stato di sofferenza’, di ‘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malaise</a:t>
            </a:r>
            <a:r>
              <a:rPr 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 </a:t>
            </a:r>
            <a:r>
              <a:rPr lang="it-IT" altLang="ja-JP" sz="1400" dirty="0">
                <a:ea typeface="ＭＳ Ｐゴシック" charset="0"/>
                <a:cs typeface="ＭＳ Ｐゴシック" charset="0"/>
              </a:rPr>
              <a:t>(B. Barber 1984)</a:t>
            </a:r>
          </a:p>
          <a:p>
            <a:r>
              <a:rPr lang="it-IT" dirty="0">
                <a:ea typeface="ＭＳ Ｐゴシック" charset="0"/>
                <a:cs typeface="ＭＳ Ｐゴシック" charset="0"/>
              </a:rPr>
              <a:t>Crescenti </a:t>
            </a:r>
            <a:r>
              <a:rPr lang="it-IT" b="1" dirty="0">
                <a:ea typeface="ＭＳ Ｐゴシック" charset="0"/>
                <a:cs typeface="ＭＳ Ｐゴシック" charset="0"/>
              </a:rPr>
              <a:t>disincanto e alienazione, perdita di fiducia  </a:t>
            </a:r>
            <a:r>
              <a:rPr lang="it-IT" dirty="0">
                <a:ea typeface="ＭＳ Ｐゴシック" charset="0"/>
                <a:cs typeface="ＭＳ Ｐゴシック" charset="0"/>
              </a:rPr>
              <a:t>nei confronti 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di </a:t>
            </a:r>
            <a:r>
              <a:rPr lang="it-IT" dirty="0">
                <a:ea typeface="ＭＳ Ｐゴシック" charset="0"/>
                <a:cs typeface="ＭＳ Ｐゴシック" charset="0"/>
              </a:rPr>
              <a:t>istituzioni rappresentative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it-IT" dirty="0">
                <a:ea typeface="ＭＳ Ｐゴシック" charset="0"/>
                <a:cs typeface="ＭＳ Ｐゴシック" charset="0"/>
              </a:rPr>
              <a:t>partiti politici 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e </a:t>
            </a:r>
            <a:r>
              <a:rPr lang="it-IT" dirty="0">
                <a:ea typeface="ＭＳ Ｐゴシック" charset="0"/>
                <a:cs typeface="ＭＳ Ｐゴシック" charset="0"/>
              </a:rPr>
              <a:t>tradizionali forme di coinvolgimento 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(N. Urbinati 2013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; P. 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Rosanvallon 2008; Diamanti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2013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;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‘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Gli italiani e lo Stato’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Demos 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&amp; </a:t>
            </a:r>
            <a:r>
              <a:rPr lang="it-IT" sz="1400" dirty="0" err="1" smtClean="0">
                <a:ea typeface="ＭＳ Ｐゴシック" charset="0"/>
                <a:cs typeface="ＭＳ Ｐゴシック" charset="0"/>
              </a:rPr>
              <a:t>Pi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; World 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Values 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Survey)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ea typeface="ＭＳ Ｐゴシック" charset="0"/>
                <a:cs typeface="ＭＳ Ｐゴシック" charset="0"/>
              </a:rPr>
              <a:t>Non è un fenomeno </a:t>
            </a:r>
            <a:r>
              <a:rPr lang="it-IT" b="1" dirty="0">
                <a:ea typeface="ＭＳ Ｐゴシック" charset="0"/>
                <a:cs typeface="ＭＳ Ｐゴシック" charset="0"/>
              </a:rPr>
              <a:t>né recente né solo </a:t>
            </a:r>
            <a:r>
              <a:rPr lang="it-IT" b="1" dirty="0" smtClean="0">
                <a:ea typeface="ＭＳ Ｐゴシック" charset="0"/>
                <a:cs typeface="ＭＳ Ｐゴシック" charset="0"/>
              </a:rPr>
              <a:t>italiano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 Empowerment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550798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30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0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518106" cy="1336956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scala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partecipazione’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1471" y="1600200"/>
          <a:ext cx="591788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Documento" r:id="rId3" imgW="6921500" imgH="5080000" progId="Word.Document.8">
                  <p:embed/>
                </p:oleObj>
              </mc:Choice>
              <mc:Fallback>
                <p:oleObj name="Documento" r:id="rId3" imgW="6921500" imgH="5080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" y="1600200"/>
                        <a:ext cx="591788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10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094550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Perchè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 La partecipazione deliberativa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contribuisce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alla</a:t>
            </a:r>
            <a:r>
              <a:rPr lang="is-I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97726"/>
              </p:ext>
            </p:extLst>
          </p:nvPr>
        </p:nvGraphicFramePr>
        <p:xfrm>
          <a:off x="549275" y="2202126"/>
          <a:ext cx="8042276" cy="374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DD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appropriata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società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contemporanea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56034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 dirty="0"/>
              <a:t>Tre aspetti fondamentali contraddistinguono i processi </a:t>
            </a:r>
            <a:r>
              <a:rPr lang="it-IT" dirty="0" smtClean="0"/>
              <a:t>decisionali:</a:t>
            </a:r>
            <a:endParaRPr lang="it-IT" dirty="0"/>
          </a:p>
          <a:p>
            <a:pPr>
              <a:defRPr/>
            </a:pPr>
            <a:r>
              <a:rPr lang="it-IT" dirty="0"/>
              <a:t>1) </a:t>
            </a:r>
            <a:r>
              <a:rPr lang="it-IT" b="1" dirty="0"/>
              <a:t>incertezza</a:t>
            </a:r>
            <a:r>
              <a:rPr lang="it-IT" dirty="0"/>
              <a:t> cognitiva e scientifica </a:t>
            </a:r>
            <a:r>
              <a:rPr lang="it-IT" sz="1400" dirty="0"/>
              <a:t>(L. Pellizzoni 2005)</a:t>
            </a:r>
          </a:p>
          <a:p>
            <a:pPr>
              <a:defRPr/>
            </a:pPr>
            <a:r>
              <a:rPr lang="it-IT" dirty="0"/>
              <a:t>2) </a:t>
            </a:r>
            <a:r>
              <a:rPr lang="it-IT" b="1" dirty="0"/>
              <a:t>complessità</a:t>
            </a:r>
            <a:r>
              <a:rPr lang="it-IT" dirty="0"/>
              <a:t>: pluralità ed eterogeneità dei punti di vista, dilatazione delle rete decisionale sia sull’asse verticale … sia su quello orizzontale’ </a:t>
            </a:r>
            <a:r>
              <a:rPr lang="it-IT" sz="1400" dirty="0"/>
              <a:t>(B. Dente 2011)</a:t>
            </a:r>
          </a:p>
          <a:p>
            <a:pPr>
              <a:defRPr/>
            </a:pPr>
            <a:r>
              <a:rPr lang="en-US" dirty="0"/>
              <a:t>3)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it-IT" b="1" dirty="0"/>
              <a:t>‘intrattabili</a:t>
            </a:r>
            <a:r>
              <a:rPr lang="it-IT" dirty="0"/>
              <a:t>’/</a:t>
            </a:r>
            <a:r>
              <a:rPr lang="it-IT" i="1" dirty="0" err="1"/>
              <a:t>wicked</a:t>
            </a:r>
            <a:r>
              <a:rPr lang="it-IT" dirty="0"/>
              <a:t>: rilevanti ripercussioni redistributive fra individui e gruppi </a:t>
            </a:r>
            <a:r>
              <a:rPr lang="it-IT" dirty="0" smtClean="0"/>
              <a:t>sociali; </a:t>
            </a:r>
            <a:r>
              <a:rPr lang="it-IT" dirty="0"/>
              <a:t>persistenti e intricate, in senso tecnico e sociale, cui non vi sono soluzioni definitive, ma solo temporanee e </a:t>
            </a:r>
            <a:r>
              <a:rPr lang="it-IT" dirty="0" smtClean="0"/>
              <a:t>imperfette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379421"/>
          </a:xfrm>
        </p:spPr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Intelligenza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collettiva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Vox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populi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vox</a:t>
            </a:r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dei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86997"/>
            <a:ext cx="8042276" cy="4788670"/>
          </a:xfrm>
        </p:spPr>
        <p:txBody>
          <a:bodyPr>
            <a:normAutofit/>
          </a:bodyPr>
          <a:lstStyle/>
          <a:p>
            <a:r>
              <a:rPr lang="it-IT" dirty="0" smtClean="0"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Not only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is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the force of public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discussion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one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of the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correlates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of democracy …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but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its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cultivation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can also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make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democracy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itself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</a:t>
            </a:r>
            <a:r>
              <a:rPr lang="it-IT" altLang="ja-JP" i="1" dirty="0" err="1">
                <a:ea typeface="ＭＳ Ｐゴシック" charset="0"/>
                <a:cs typeface="ＭＳ Ｐゴシック" charset="0"/>
              </a:rPr>
              <a:t>function</a:t>
            </a:r>
            <a:r>
              <a:rPr lang="it-IT" altLang="ja-JP" i="1" dirty="0">
                <a:ea typeface="ＭＳ Ｐゴシック" charset="0"/>
                <a:cs typeface="ＭＳ Ｐゴシック" charset="0"/>
              </a:rPr>
              <a:t> better</a:t>
            </a:r>
            <a:r>
              <a:rPr 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>
                <a:ea typeface="ＭＳ Ｐゴシック" charset="0"/>
                <a:cs typeface="ＭＳ Ｐゴシック" charset="0"/>
              </a:rPr>
              <a:t> </a:t>
            </a:r>
            <a:r>
              <a:rPr lang="it-IT" altLang="ja-JP" sz="1500" dirty="0">
                <a:ea typeface="ＭＳ Ｐゴシック" charset="0"/>
                <a:cs typeface="ＭＳ Ｐゴシック" charset="0"/>
              </a:rPr>
              <a:t>(A. Sen </a:t>
            </a:r>
            <a:r>
              <a:rPr lang="it-IT" altLang="ja-JP" sz="1500" dirty="0" smtClean="0">
                <a:ea typeface="ＭＳ Ｐゴシック" charset="0"/>
                <a:cs typeface="ＭＳ Ｐゴシック" charset="0"/>
              </a:rPr>
              <a:t>2000)</a:t>
            </a:r>
            <a:r>
              <a:rPr lang="en-US" altLang="ja-JP" sz="1500" dirty="0" smtClean="0">
                <a:ea typeface="ＭＳ Ｐゴシック" charset="0"/>
                <a:cs typeface="ＭＳ Ｐゴシック" charset="0"/>
              </a:rPr>
              <a:t> </a:t>
            </a:r>
            <a:endParaRPr lang="it-IT" sz="1500" dirty="0">
              <a:ea typeface="ＭＳ Ｐゴシック" charset="0"/>
              <a:cs typeface="ＭＳ Ｐゴシック" charset="0"/>
            </a:endParaRPr>
          </a:p>
          <a:p>
            <a:r>
              <a:rPr lang="it-IT" dirty="0"/>
              <a:t>‘</a:t>
            </a:r>
            <a:r>
              <a:rPr lang="it-IT" i="1" dirty="0"/>
              <a:t>La moltitudine è più savia e più costante che uno principe</a:t>
            </a:r>
            <a:r>
              <a:rPr lang="it-IT" dirty="0"/>
              <a:t>… </a:t>
            </a:r>
            <a:r>
              <a:rPr lang="it-IT" i="1" dirty="0"/>
              <a:t>Ma quanto alla </a:t>
            </a:r>
            <a:r>
              <a:rPr lang="it-IT" i="1" dirty="0" err="1"/>
              <a:t>prudenzia</a:t>
            </a:r>
            <a:r>
              <a:rPr lang="it-IT" i="1" dirty="0"/>
              <a:t> ed alla stabilità, dico, come un popolo è più prudente, più stabile e di migliore giudizio che un principe. E non </a:t>
            </a:r>
            <a:r>
              <a:rPr lang="it-IT" i="1" dirty="0" err="1"/>
              <a:t>sanza</a:t>
            </a:r>
            <a:r>
              <a:rPr lang="it-IT" i="1" dirty="0"/>
              <a:t> cagione si assomiglia la voce d'un popolo a quella di Dio: perché si vede una opinione universale fare effetti </a:t>
            </a:r>
            <a:r>
              <a:rPr lang="it-IT" i="1" dirty="0" err="1"/>
              <a:t>maravigliosi</a:t>
            </a:r>
            <a:r>
              <a:rPr lang="it-IT" i="1" dirty="0"/>
              <a:t> ne' pronostichi suoi; talché pare che per occulta virtù ei </a:t>
            </a:r>
            <a:r>
              <a:rPr lang="it-IT" i="1" dirty="0" err="1"/>
              <a:t>prevegga</a:t>
            </a:r>
            <a:r>
              <a:rPr lang="it-IT" i="1" dirty="0"/>
              <a:t> il suo male ed il suo bene.’ </a:t>
            </a:r>
            <a:r>
              <a:rPr lang="en-US" sz="1200" dirty="0"/>
              <a:t>(</a:t>
            </a:r>
            <a:r>
              <a:rPr lang="it-IT" sz="1200" dirty="0"/>
              <a:t>N. Macchiavelli, Discorsi sopra la Prima Decade di Tito Livio</a:t>
            </a:r>
            <a:r>
              <a:rPr lang="it-IT" sz="1200" dirty="0" smtClean="0"/>
              <a:t>)</a:t>
            </a:r>
            <a:endParaRPr lang="it-IT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anche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rischi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difficoltà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85583"/>
              </p:ext>
            </p:extLst>
          </p:nvPr>
        </p:nvGraphicFramePr>
        <p:xfrm>
          <a:off x="549275" y="1600201"/>
          <a:ext cx="80422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891899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DD: quale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ruolo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per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governo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amministrazione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29146"/>
            <a:ext cx="8042276" cy="404652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 dirty="0"/>
              <a:t>Attori politico-amministrativi cedono una parte del loro potere, </a:t>
            </a:r>
            <a:r>
              <a:rPr lang="it-IT" dirty="0" smtClean="0"/>
              <a:t>parzialmente </a:t>
            </a:r>
            <a:r>
              <a:rPr lang="it-IT" dirty="0"/>
              <a:t>e temporaneamente, accettando di svolgere un </a:t>
            </a:r>
            <a:r>
              <a:rPr lang="it-IT" b="1" dirty="0"/>
              <a:t>nuovo ruolo di promotori e facilitatori </a:t>
            </a:r>
            <a:r>
              <a:rPr lang="it-IT" dirty="0"/>
              <a:t>di processi </a:t>
            </a:r>
            <a:r>
              <a:rPr lang="it-IT" sz="1600" dirty="0"/>
              <a:t>(L. Bobbio 2005; </a:t>
            </a:r>
            <a:r>
              <a:rPr lang="it-IT" sz="1600" dirty="0" err="1"/>
              <a:t>J</a:t>
            </a:r>
            <a:r>
              <a:rPr lang="it-IT" sz="1600" dirty="0"/>
              <a:t>. Hartz-Karp 2005; OECD 2009)</a:t>
            </a:r>
            <a:r>
              <a:rPr lang="en-US" sz="1600" dirty="0"/>
              <a:t> </a:t>
            </a:r>
            <a:endParaRPr lang="it-IT" sz="1600" dirty="0"/>
          </a:p>
          <a:p>
            <a:pPr>
              <a:defRPr/>
            </a:pPr>
            <a:r>
              <a:rPr lang="it-IT" dirty="0"/>
              <a:t>può rivelarsi un ‘gioco </a:t>
            </a:r>
            <a:r>
              <a:rPr lang="it-IT" b="1" dirty="0"/>
              <a:t>a somma positiva</a:t>
            </a:r>
            <a:r>
              <a:rPr lang="it-IT" dirty="0"/>
              <a:t>’: ciò che l’Amministrazione ‘perde’ in potere di scelta, può recuperare abbondantemente in termini di legittimazione delle scelte e del suo operato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La DD </a:t>
            </a:r>
            <a:r>
              <a:rPr lang="it-IT" b="1" dirty="0">
                <a:latin typeface="Calibri" charset="0"/>
                <a:ea typeface="ＭＳ Ｐゴシック" charset="0"/>
                <a:cs typeface="ＭＳ Ｐゴシック" charset="0"/>
              </a:rPr>
              <a:t>NON è alternativa 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alla democrazia rappresentativa, ma espansione ed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integrazione</a:t>
            </a: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Politiche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regionali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innovazione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democratica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444531"/>
            <a:ext cx="8624047" cy="4945685"/>
          </a:xfrm>
        </p:spPr>
        <p:txBody>
          <a:bodyPr>
            <a:noAutofit/>
          </a:bodyPr>
          <a:lstStyle/>
          <a:p>
            <a:r>
              <a:rPr lang="it-IT" sz="1800" dirty="0">
                <a:ea typeface="ＭＳ Ｐゴシック" charset="0"/>
                <a:cs typeface="ＭＳ Ｐゴシック" charset="0"/>
              </a:rPr>
              <a:t>in </a:t>
            </a:r>
            <a:r>
              <a:rPr lang="it-IT" sz="1800" b="1" dirty="0">
                <a:ea typeface="ＭＳ Ｐゴシック" charset="0"/>
                <a:cs typeface="ＭＳ Ｐゴシック" charset="0"/>
              </a:rPr>
              <a:t>Italia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: </a:t>
            </a:r>
            <a:br>
              <a:rPr lang="it-IT" sz="1800" dirty="0">
                <a:ea typeface="ＭＳ Ｐゴシック" charset="0"/>
                <a:cs typeface="ＭＳ Ｐゴシック" charset="0"/>
              </a:rPr>
            </a:br>
            <a:r>
              <a:rPr lang="it-IT" sz="1800" dirty="0">
                <a:ea typeface="ＭＳ Ｐゴシック" charset="0"/>
                <a:cs typeface="ＭＳ Ｐゴシック" charset="0"/>
              </a:rPr>
              <a:t>- Lazio: </a:t>
            </a:r>
            <a:r>
              <a:rPr lang="it-IT" sz="1800" dirty="0"/>
              <a:t>lr 4/06 art. 4</a:t>
            </a:r>
            <a:r>
              <a:rPr lang="en-US" sz="1800" dirty="0"/>
              <a:t>; 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Sondaggio Deliberativo nel 2006</a:t>
            </a:r>
            <a:br>
              <a:rPr lang="it-IT" sz="1800" dirty="0">
                <a:ea typeface="ＭＳ Ｐゴシック" charset="0"/>
                <a:cs typeface="ＭＳ Ｐゴシック" charset="0"/>
              </a:rPr>
            </a:br>
            <a:r>
              <a:rPr lang="it-IT" sz="1800" dirty="0">
                <a:ea typeface="ＭＳ Ｐゴシック" charset="0"/>
                <a:cs typeface="ＭＳ Ｐゴシック" charset="0"/>
              </a:rPr>
              <a:t>- Puglia: </a:t>
            </a:r>
            <a:r>
              <a:rPr lang="it-IT" sz="1800" dirty="0" smtClean="0">
                <a:ea typeface="ＭＳ Ｐゴシック" charset="0"/>
                <a:cs typeface="ＭＳ Ｐゴシック" charset="0"/>
              </a:rPr>
              <a:t>CAST; norma ad hoc?</a:t>
            </a:r>
            <a:br>
              <a:rPr lang="it-IT" sz="1800" dirty="0" smtClean="0">
                <a:ea typeface="ＭＳ Ｐゴシック" charset="0"/>
                <a:cs typeface="ＭＳ Ｐゴシック" charset="0"/>
              </a:rPr>
            </a:br>
            <a:r>
              <a:rPr lang="it-IT" sz="1800" dirty="0" smtClean="0">
                <a:ea typeface="ＭＳ Ｐゴシック" charset="0"/>
                <a:cs typeface="ＭＳ Ｐゴシック" charset="0"/>
              </a:rPr>
              <a:t>- 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Toscana: lr 69/07 </a:t>
            </a:r>
            <a:r>
              <a:rPr lang="it-IT" sz="1800" dirty="0" smtClean="0">
                <a:ea typeface="ＭＳ Ｐゴシック" charset="0"/>
                <a:cs typeface="ＭＳ Ｐゴシック" charset="0"/>
              </a:rPr>
              <a:t>e lr 46/13</a:t>
            </a:r>
            <a:br>
              <a:rPr lang="it-IT" sz="1800" dirty="0" smtClean="0">
                <a:ea typeface="ＭＳ Ｐゴシック" charset="0"/>
                <a:cs typeface="ＭＳ Ｐゴシック" charset="0"/>
              </a:rPr>
            </a:br>
            <a:r>
              <a:rPr lang="it-IT" sz="1800" dirty="0" smtClean="0">
                <a:ea typeface="ＭＳ Ｐゴシック" charset="0"/>
                <a:cs typeface="ＭＳ Ｐゴシック" charset="0"/>
              </a:rPr>
              <a:t>- 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Emilia Romagna: lr 3/</a:t>
            </a:r>
            <a:r>
              <a:rPr lang="it-IT" sz="1800" dirty="0" smtClean="0">
                <a:ea typeface="ＭＳ Ｐゴシック" charset="0"/>
                <a:cs typeface="ＭＳ Ｐゴシック" charset="0"/>
              </a:rPr>
              <a:t>10</a:t>
            </a:r>
          </a:p>
          <a:p>
            <a:pPr>
              <a:defRPr/>
            </a:pPr>
            <a:r>
              <a:rPr lang="it-IT" altLang="ja-JP" sz="1800" dirty="0" smtClean="0">
                <a:ea typeface="ＭＳ Ｐゴシック" charset="0"/>
                <a:cs typeface="ＭＳ Ｐゴシック" charset="0"/>
              </a:rPr>
              <a:t>In </a:t>
            </a:r>
            <a:r>
              <a:rPr lang="it-IT" altLang="ja-JP" sz="1800" b="1" dirty="0" smtClean="0">
                <a:ea typeface="ＭＳ Ｐゴシック" charset="0"/>
                <a:cs typeface="ＭＳ Ｐゴシック" charset="0"/>
              </a:rPr>
              <a:t>Europa</a:t>
            </a:r>
            <a:r>
              <a:rPr lang="it-IT" altLang="ja-JP" sz="1800" dirty="0" smtClean="0">
                <a:ea typeface="ＭＳ Ｐゴシック" charset="0"/>
                <a:cs typeface="ＭＳ Ｐゴシック" charset="0"/>
              </a:rPr>
              <a:t>: ‘regioni</a:t>
            </a:r>
            <a:r>
              <a:rPr lang="ja-JP" altLang="it-IT" sz="1800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 spagnole (Catalunya, Andalusia), francesi (Nord Pas de Calais, Poitou-</a:t>
            </a:r>
            <a:r>
              <a:rPr lang="it-IT" altLang="ja-JP" sz="1800" dirty="0" err="1">
                <a:ea typeface="ＭＳ Ｐゴシック" charset="0"/>
                <a:cs typeface="ＭＳ Ｐゴシック" charset="0"/>
              </a:rPr>
              <a:t>Charrentes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, Rhone Les Alpes), tedesche (Baden-</a:t>
            </a:r>
            <a:r>
              <a:rPr lang="it-IT" altLang="ja-JP" sz="1800" dirty="0" err="1">
                <a:ea typeface="ＭＳ Ｐゴシック" charset="0"/>
                <a:cs typeface="ＭＳ Ｐゴシック" charset="0"/>
              </a:rPr>
              <a:t>Wuerttemberg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, </a:t>
            </a:r>
            <a:r>
              <a:rPr lang="it-IT" altLang="ja-JP" sz="1800" dirty="0" err="1">
                <a:ea typeface="ＭＳ Ｐゴシック" charset="0"/>
                <a:cs typeface="ＭＳ Ｐゴシック" charset="0"/>
              </a:rPr>
              <a:t>Rheinland-Pfalz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), inglesi (Galles), e danesi</a:t>
            </a:r>
            <a:r>
              <a:rPr lang="it-IT" altLang="ja-JP" sz="1800" dirty="0" smtClean="0">
                <a:ea typeface="ＭＳ Ｐゴシック" charset="0"/>
                <a:cs typeface="ＭＳ Ｐゴシック" charset="0"/>
              </a:rPr>
              <a:t>…</a:t>
            </a:r>
            <a:r>
              <a:rPr lang="it-IT" altLang="ja-JP" sz="1800" dirty="0" smtClean="0"/>
              <a:t>;</a:t>
            </a:r>
            <a:r>
              <a:rPr lang="it-IT" altLang="ja-JP" sz="1800" b="1" dirty="0" smtClean="0"/>
              <a:t> </a:t>
            </a:r>
            <a:br>
              <a:rPr lang="it-IT" altLang="ja-JP" sz="1800" b="1" dirty="0" smtClean="0"/>
            </a:br>
            <a:r>
              <a:rPr lang="it-IT" sz="1800" b="1" dirty="0" smtClean="0"/>
              <a:t>Vorarlberg </a:t>
            </a:r>
            <a:r>
              <a:rPr lang="it-IT" sz="1800" dirty="0"/>
              <a:t>(A</a:t>
            </a:r>
            <a:r>
              <a:rPr lang="it-IT" sz="1800" dirty="0" smtClean="0"/>
              <a:t>) </a:t>
            </a:r>
            <a:r>
              <a:rPr lang="it-IT" sz="1800" dirty="0"/>
              <a:t>‘Future office’; emendamento della Costituzione (LGBI 7/11, aprile 2003, art.1 (4)</a:t>
            </a:r>
            <a:r>
              <a:rPr lang="it-IT" sz="1800" dirty="0" smtClean="0"/>
              <a:t>): </a:t>
            </a:r>
            <a:r>
              <a:rPr lang="it-IT" sz="1800" dirty="0"/>
              <a:t>‘lo stato si impegna a forme di democrazia diretta quali petizioni, plebisciti e referenda, e appoggia anche altre forme di democrazia partecipativa</a:t>
            </a:r>
            <a:r>
              <a:rPr lang="it-IT" sz="1800" dirty="0" smtClean="0"/>
              <a:t>’</a:t>
            </a:r>
            <a:endParaRPr lang="en-US" sz="1800" dirty="0" smtClean="0"/>
          </a:p>
          <a:p>
            <a:pPr>
              <a:buFont typeface="Wingdings" charset="2"/>
              <a:buChar char="Ø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altri</a:t>
            </a:r>
            <a:r>
              <a:rPr lang="en-US" sz="1800" dirty="0" smtClean="0"/>
              <a:t> </a:t>
            </a:r>
            <a:r>
              <a:rPr lang="en-US" sz="1800" dirty="0" err="1" smtClean="0"/>
              <a:t>continenti</a:t>
            </a:r>
            <a:r>
              <a:rPr lang="en-US" sz="1800" dirty="0" smtClean="0"/>
              <a:t>: </a:t>
            </a:r>
            <a:r>
              <a:rPr lang="it-IT" sz="1800" b="1" dirty="0"/>
              <a:t>Sud Australia </a:t>
            </a:r>
            <a:r>
              <a:rPr lang="it-IT" sz="1800" i="1" dirty="0" err="1" smtClean="0"/>
              <a:t>Reforming</a:t>
            </a:r>
            <a:r>
              <a:rPr lang="it-IT" sz="1800" i="1" dirty="0" smtClean="0"/>
              <a:t> </a:t>
            </a:r>
            <a:r>
              <a:rPr lang="it-IT" sz="1800" i="1" dirty="0"/>
              <a:t>Democracy: </a:t>
            </a:r>
            <a:r>
              <a:rPr lang="it-IT" sz="1800" i="1" dirty="0" err="1"/>
              <a:t>Deciding</a:t>
            </a:r>
            <a:r>
              <a:rPr lang="it-IT" sz="1800" i="1" dirty="0"/>
              <a:t>, </a:t>
            </a:r>
            <a:r>
              <a:rPr lang="it-IT" sz="1800" i="1" dirty="0" err="1"/>
              <a:t>Designing</a:t>
            </a:r>
            <a:r>
              <a:rPr lang="it-IT" sz="1800" i="1" dirty="0"/>
              <a:t> and </a:t>
            </a:r>
            <a:r>
              <a:rPr lang="it-IT" sz="1800" i="1" dirty="0" err="1"/>
              <a:t>Delivering</a:t>
            </a:r>
            <a:r>
              <a:rPr lang="it-IT" sz="1800" i="1" dirty="0"/>
              <a:t> </a:t>
            </a:r>
            <a:r>
              <a:rPr lang="it-IT" sz="1800" i="1" dirty="0" err="1"/>
              <a:t>Together</a:t>
            </a:r>
            <a:r>
              <a:rPr lang="it-IT" sz="1800" dirty="0"/>
              <a:t> </a:t>
            </a:r>
            <a:r>
              <a:rPr lang="it-IT" sz="1800" dirty="0" smtClean="0"/>
              <a:t>(</a:t>
            </a:r>
            <a:r>
              <a:rPr lang="it-IT" sz="1800" u="sng" dirty="0">
                <a:hlinkClick r:id="rId2"/>
              </a:rPr>
              <a:t>http://yoursay.sa.gov.au</a:t>
            </a:r>
            <a:r>
              <a:rPr lang="it-IT" sz="1800" dirty="0"/>
              <a:t>)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1800" b="1" dirty="0" smtClean="0"/>
              <a:t>Oregon</a:t>
            </a:r>
            <a:r>
              <a:rPr lang="it-IT" sz="1800" dirty="0" smtClean="0"/>
              <a:t> </a:t>
            </a:r>
            <a:r>
              <a:rPr lang="it-IT" sz="1800" dirty="0"/>
              <a:t>(USA): Citizens Initiative </a:t>
            </a:r>
            <a:r>
              <a:rPr lang="it-IT" sz="1800" dirty="0" err="1"/>
              <a:t>Review</a:t>
            </a:r>
            <a:r>
              <a:rPr lang="it-IT" sz="1800" dirty="0"/>
              <a:t> (CIR) dal 2010;  ha innescato un processo deliberativo sull’Iniziativa/referendum </a:t>
            </a:r>
            <a:r>
              <a:rPr lang="it-IT" sz="1800" i="1" dirty="0"/>
              <a:t>propositivo</a:t>
            </a:r>
            <a:r>
              <a:rPr lang="it-IT" sz="1800" dirty="0"/>
              <a:t> </a:t>
            </a:r>
            <a:endParaRPr lang="it-IT" sz="1800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553977" y="277813"/>
            <a:ext cx="8132823" cy="1081087"/>
          </a:xfrm>
        </p:spPr>
        <p:txBody>
          <a:bodyPr/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legge n. 69/07 della Regione Toscana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230188" y="1666875"/>
            <a:ext cx="8659812" cy="46894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4000" dirty="0" smtClean="0">
                <a:ea typeface="+mn-ea"/>
                <a:cs typeface="+mn-cs"/>
              </a:rPr>
              <a:t>esempio di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it-IT" sz="4000" dirty="0" smtClean="0">
                <a:ea typeface="+mn-ea"/>
                <a:cs typeface="+mn-cs"/>
              </a:rPr>
              <a:t> </a:t>
            </a:r>
            <a:r>
              <a:rPr lang="it-IT" sz="4000" b="1" dirty="0" smtClean="0">
                <a:ea typeface="+mn-ea"/>
                <a:cs typeface="+mn-cs"/>
              </a:rPr>
              <a:t>innovazione democratica</a:t>
            </a:r>
            <a:br>
              <a:rPr lang="it-IT" sz="4000" b="1" dirty="0" smtClean="0">
                <a:ea typeface="+mn-ea"/>
                <a:cs typeface="+mn-cs"/>
              </a:rPr>
            </a:br>
            <a:r>
              <a:rPr lang="it-IT" sz="4000" dirty="0" smtClean="0">
                <a:ea typeface="+mn-ea"/>
                <a:cs typeface="+mn-cs"/>
              </a:rPr>
              <a:t>e di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it-IT" sz="4000" b="1" dirty="0" smtClean="0">
                <a:ea typeface="+mn-ea"/>
                <a:cs typeface="+mn-cs"/>
              </a:rPr>
              <a:t>istituzionalizzazione e sperimentazione </a:t>
            </a:r>
            <a:r>
              <a:rPr lang="it-IT" sz="4000" dirty="0" smtClean="0">
                <a:ea typeface="+mn-ea"/>
                <a:cs typeface="+mn-cs"/>
              </a:rPr>
              <a:t>della partecipazione (deliberativa)</a:t>
            </a:r>
            <a:br>
              <a:rPr lang="it-IT" sz="4000" dirty="0" smtClean="0">
                <a:ea typeface="+mn-ea"/>
                <a:cs typeface="+mn-cs"/>
              </a:rPr>
            </a:br>
            <a:r>
              <a:rPr lang="it-IT" sz="4000" dirty="0" smtClean="0">
                <a:ea typeface="+mn-ea"/>
                <a:cs typeface="+mn-cs"/>
              </a:rPr>
              <a:t>nei processi di </a:t>
            </a:r>
            <a:r>
              <a:rPr lang="it-IT" sz="4000" i="1" dirty="0" smtClean="0">
                <a:ea typeface="+mn-ea"/>
                <a:cs typeface="+mn-cs"/>
              </a:rPr>
              <a:t>policy making </a:t>
            </a:r>
            <a:r>
              <a:rPr lang="it-IT" sz="4000" dirty="0" smtClean="0">
                <a:ea typeface="+mn-ea"/>
                <a:cs typeface="+mn-cs"/>
              </a:rPr>
              <a:t>locale</a:t>
            </a:r>
          </a:p>
        </p:txBody>
      </p:sp>
      <p:sp>
        <p:nvSpPr>
          <p:cNvPr id="44035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403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D7BDA3-5008-0C4E-8B2A-F6C9CD3B17D4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4037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567489" y="277813"/>
            <a:ext cx="8119311" cy="1081087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legge n. 69/07 della Regione Toscana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>
          <a:xfrm>
            <a:off x="230188" y="1666875"/>
            <a:ext cx="8659812" cy="4689475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La Toscana: una regione storicamente ricca di capitale sociale (Putnam, Cartocci)</a:t>
            </a:r>
          </a:p>
          <a:p>
            <a:pPr eaLnBrk="1" hangingPunct="1">
              <a:buFont typeface="Wingdings" charset="0"/>
              <a:buChar char="Ø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Ma in via di erosione…</a:t>
            </a:r>
          </a:p>
        </p:txBody>
      </p:sp>
      <p:sp>
        <p:nvSpPr>
          <p:cNvPr id="4505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6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B04721-0285-2543-8836-12586B23025C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5061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polpa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 o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guscio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Democrazia ‘</a:t>
            </a:r>
            <a:r>
              <a:rPr lang="en-US" dirty="0" err="1" smtClean="0"/>
              <a:t>spettacolo</a:t>
            </a:r>
            <a:r>
              <a:rPr lang="en-US" dirty="0" smtClean="0"/>
              <a:t>’ </a:t>
            </a:r>
            <a:r>
              <a:rPr lang="en-US" dirty="0" err="1" smtClean="0"/>
              <a:t>mediatica</a:t>
            </a:r>
            <a:r>
              <a:rPr lang="en-US" dirty="0" smtClean="0"/>
              <a:t>/di </a:t>
            </a:r>
            <a:r>
              <a:rPr lang="en-US" dirty="0" err="1" smtClean="0"/>
              <a:t>opinione</a:t>
            </a:r>
            <a:r>
              <a:rPr lang="en-US" dirty="0" smtClean="0"/>
              <a:t> e post-democrazia </a:t>
            </a:r>
            <a:r>
              <a:rPr lang="en-US" sz="1400" dirty="0" smtClean="0"/>
              <a:t>(C. Crouch),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invisibile</a:t>
            </a:r>
            <a:r>
              <a:rPr lang="en-US" dirty="0" smtClean="0"/>
              <a:t> </a:t>
            </a:r>
            <a:r>
              <a:rPr lang="en-US" sz="1400" dirty="0" smtClean="0"/>
              <a:t>(N. </a:t>
            </a:r>
            <a:r>
              <a:rPr lang="en-US" sz="1400" dirty="0" err="1" smtClean="0"/>
              <a:t>Bobbio</a:t>
            </a:r>
            <a:r>
              <a:rPr lang="en-US" sz="1400" dirty="0" smtClean="0"/>
              <a:t> 1991) </a:t>
            </a:r>
            <a:r>
              <a:rPr lang="en-US" dirty="0" err="1" smtClean="0"/>
              <a:t>privo</a:t>
            </a:r>
            <a:r>
              <a:rPr lang="en-US" dirty="0" smtClean="0"/>
              <a:t> di </a:t>
            </a:r>
            <a:r>
              <a:rPr lang="en-US" dirty="0" err="1" smtClean="0"/>
              <a:t>mandato</a:t>
            </a:r>
            <a:r>
              <a:rPr lang="en-US" dirty="0" smtClean="0"/>
              <a:t> </a:t>
            </a:r>
            <a:r>
              <a:rPr lang="en-US" dirty="0" err="1" smtClean="0"/>
              <a:t>democratico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>
          <a:xfrm>
            <a:off x="716117" y="277813"/>
            <a:ext cx="7970683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</a:t>
            </a:r>
            <a:r>
              <a:rPr lang="it-IT" sz="3200" dirty="0">
                <a:latin typeface="Calibri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659812" cy="4997450"/>
          </a:xfrm>
        </p:spPr>
        <p:txBody>
          <a:bodyPr>
            <a:normAutofit fontScale="92500"/>
          </a:bodyPr>
          <a:lstStyle/>
          <a:p>
            <a:pPr marL="742950" indent="-742950" eaLnBrk="1" hangingPunct="1">
              <a:lnSpc>
                <a:spcPct val="90000"/>
              </a:lnSpc>
              <a:buFontTx/>
              <a:buAutoNum type="circleNumDbPlain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ja-JP" altLang="it-IT" sz="36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 forse la </a:t>
            </a:r>
            <a:r>
              <a:rPr lang="it-IT" altLang="ja-JP" sz="3600" b="1" dirty="0">
                <a:latin typeface="Calibri" charset="0"/>
                <a:ea typeface="ＭＳ Ｐゴシック" charset="0"/>
                <a:cs typeface="ＭＳ Ｐゴシック" charset="0"/>
              </a:rPr>
              <a:t>prima normativa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 al mondo che </a:t>
            </a:r>
            <a:endParaRPr lang="it-IT" altLang="ja-JP" sz="3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ja-JP" sz="3600" dirty="0" smtClean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livello </a:t>
            </a:r>
            <a:r>
              <a:rPr lang="ja-JP" altLang="it-IT" sz="3600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3600" i="1" dirty="0" err="1">
                <a:latin typeface="Calibri" charset="0"/>
                <a:ea typeface="ＭＳ Ｐゴシック" charset="0"/>
                <a:cs typeface="ＭＳ Ｐゴシック" charset="0"/>
              </a:rPr>
              <a:t>meso</a:t>
            </a:r>
            <a:r>
              <a:rPr lang="ja-JP" altLang="it-IT" sz="36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/regionale, mira a promuovere </a:t>
            </a:r>
            <a:endParaRPr lang="it-IT" altLang="ja-JP" sz="3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ja-JP" sz="3600" dirty="0" smtClean="0"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generale (e non solo rispetto a specifiche tematiche o decisioni) </a:t>
            </a:r>
            <a:endParaRPr lang="it-IT" altLang="ja-JP" sz="3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altLang="ja-JP" sz="3600" dirty="0" smtClean="0">
                <a:latin typeface="Calibri" charset="0"/>
                <a:ea typeface="ＭＳ Ｐゴシック" charset="0"/>
                <a:cs typeface="ＭＳ Ｐゴシック" charset="0"/>
              </a:rPr>
              <a:t>pro</a:t>
            </a: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-attivamente </a:t>
            </a:r>
            <a:b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3600" dirty="0">
                <a:latin typeface="Calibri" charset="0"/>
                <a:ea typeface="ＭＳ Ｐゴシック" charset="0"/>
                <a:cs typeface="ＭＳ Ｐゴシック" charset="0"/>
              </a:rPr>
              <a:t>il coinvolgimento dei cittadini nelle scelte e nelle politiche </a:t>
            </a:r>
            <a:r>
              <a:rPr lang="it-IT" altLang="ja-JP" sz="3600" dirty="0" smtClean="0">
                <a:latin typeface="Calibri" charset="0"/>
                <a:ea typeface="ＭＳ Ｐゴシック" charset="0"/>
                <a:cs typeface="ＭＳ Ｐゴシック" charset="0"/>
              </a:rPr>
              <a:t>pubbliche come </a:t>
            </a:r>
            <a:r>
              <a:rPr lang="it-IT" altLang="ja-JP" sz="3600" b="1" dirty="0" smtClean="0">
                <a:latin typeface="Calibri" charset="0"/>
                <a:ea typeface="ＭＳ Ｐゴシック" charset="0"/>
                <a:cs typeface="ＭＳ Ｐゴシック" charset="0"/>
              </a:rPr>
              <a:t>‘forma ordinaria di governo’</a:t>
            </a:r>
            <a:endParaRPr lang="en-US" altLang="ja-JP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608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7460DE-9A1F-6A49-A3B6-0FFE8AFCDB9D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6085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>
          <a:xfrm>
            <a:off x="783675" y="277813"/>
            <a:ext cx="7903125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DEMOCRATICA</a:t>
            </a:r>
          </a:p>
        </p:txBody>
      </p:sp>
      <p:sp>
        <p:nvSpPr>
          <p:cNvPr id="48130" name="Segnaposto contenuto 2"/>
          <p:cNvSpPr>
            <a:spLocks noGrp="1"/>
          </p:cNvSpPr>
          <p:nvPr>
            <p:ph idx="1"/>
          </p:nvPr>
        </p:nvSpPr>
        <p:spPr>
          <a:xfrm>
            <a:off x="230188" y="1666875"/>
            <a:ext cx="8659812" cy="4689475"/>
          </a:xfrm>
        </p:spPr>
        <p:txBody>
          <a:bodyPr/>
          <a:lstStyle/>
          <a:p>
            <a:pPr marL="742950" indent="-742950" eaLnBrk="1" hangingPunct="1">
              <a:buFontTx/>
              <a:buAutoNum type="circleNumDbPlain" startAt="2"/>
            </a:pPr>
            <a:r>
              <a:rPr lang="it-IT" sz="4000" dirty="0">
                <a:latin typeface="Calibri" charset="0"/>
                <a:ea typeface="ＭＳ Ｐゴシック" charset="0"/>
                <a:cs typeface="ＭＳ Ｐゴシック" charset="0"/>
              </a:rPr>
              <a:t>La legge é stata essa stessa approvata mediante </a:t>
            </a:r>
            <a:br>
              <a:rPr lang="it-IT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4000" b="1" dirty="0">
                <a:latin typeface="Calibri" charset="0"/>
                <a:ea typeface="ＭＳ Ｐゴシック" charset="0"/>
                <a:cs typeface="ＭＳ Ｐゴシック" charset="0"/>
              </a:rPr>
              <a:t>un meta-processo partecipativo</a:t>
            </a:r>
            <a:r>
              <a:rPr lang="it-IT" sz="4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br>
              <a:rPr lang="it-IT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4000" dirty="0">
                <a:latin typeface="Calibri" charset="0"/>
                <a:ea typeface="ＭＳ Ｐゴシック" charset="0"/>
                <a:cs typeface="ＭＳ Ｐゴシック" charset="0"/>
              </a:rPr>
              <a:t>che ha coinvolto centinaia di cittadini toscani in una riflessione approfondita sui contenuti della normativa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indent="-742950" eaLnBrk="1" hangingPunct="1">
              <a:buFont typeface="Arial" charset="0"/>
              <a:buNone/>
            </a:pPr>
            <a:endParaRPr lang="it-IT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813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06F95-94C4-5247-94E4-AC3E99FA7A8D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8133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770163" y="277813"/>
            <a:ext cx="7916637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DEMOCRATICA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659812" cy="499745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Tx/>
              <a:buAutoNum type="circleNumDbPlain" startAt="3"/>
            </a:pPr>
            <a:r>
              <a:rPr lang="it-IT" sz="3400" dirty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34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attuazione della legge é largamente affidata a una </a:t>
            </a:r>
            <a:r>
              <a:rPr lang="ja-JP" altLang="it-IT" sz="3400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3400" b="1" dirty="0">
                <a:latin typeface="Calibri" charset="0"/>
                <a:ea typeface="ＭＳ Ｐゴシック" charset="0"/>
                <a:cs typeface="ＭＳ Ｐゴシック" charset="0"/>
              </a:rPr>
              <a:t>Autorità indipendente</a:t>
            </a:r>
            <a:r>
              <a:rPr lang="ja-JP" altLang="it-IT" sz="3400" b="1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it-IT" altLang="ja-JP" sz="3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ja-JP" sz="3400" dirty="0" smtClean="0">
                <a:latin typeface="Calibri" charset="0"/>
                <a:ea typeface="ＭＳ Ｐゴシック" charset="0"/>
                <a:cs typeface="ＭＳ Ｐゴシック" charset="0"/>
              </a:rPr>
              <a:t>- scelta 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motivata dalla consapevolezza della </a:t>
            </a:r>
            <a:r>
              <a:rPr lang="it-IT" altLang="ja-JP" sz="3400" b="1" dirty="0">
                <a:latin typeface="Calibri" charset="0"/>
                <a:ea typeface="ＭＳ Ｐゴシック" charset="0"/>
                <a:cs typeface="ＭＳ Ｐゴシック" charset="0"/>
              </a:rPr>
              <a:t>diffidenza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 dei cittadini verso la politica (secondo un recente sondaggio la metà dei toscani pensa che la partecipazione sia solo </a:t>
            </a:r>
            <a:r>
              <a:rPr lang="ja-JP" altLang="it-IT" sz="3400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manipolazione</a:t>
            </a:r>
            <a:r>
              <a:rPr lang="ja-JP" altLang="it-IT" sz="34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 o ratifica di decisioni già prese</a:t>
            </a:r>
            <a:r>
              <a:rPr lang="it-IT" altLang="ja-JP" sz="34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ja-JP" sz="3400" dirty="0" smtClean="0">
                <a:latin typeface="Calibri" charset="0"/>
                <a:ea typeface="ＭＳ Ｐゴシック" charset="0"/>
                <a:cs typeface="ＭＳ Ｐゴシック" charset="0"/>
              </a:rPr>
              <a:t>- una 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figura </a:t>
            </a:r>
            <a:r>
              <a:rPr lang="it-IT" altLang="ja-JP" sz="3400" b="1" dirty="0">
                <a:latin typeface="Calibri" charset="0"/>
                <a:ea typeface="ＭＳ Ｐゴシック" charset="0"/>
                <a:cs typeface="ＭＳ Ｐゴシック" charset="0"/>
              </a:rPr>
              <a:t>indipendente</a:t>
            </a:r>
            <a:r>
              <a:rPr lang="it-IT" altLang="ja-JP" sz="3400" dirty="0">
                <a:latin typeface="Calibri" charset="0"/>
                <a:ea typeface="ＭＳ Ｐゴシック" charset="0"/>
                <a:cs typeface="ＭＳ Ｐゴシック" charset="0"/>
              </a:rPr>
              <a:t> dai partiti politici può offrire maggiori garanzia e credibilità agli occhi dei cittadini.</a:t>
            </a:r>
            <a:endParaRPr lang="en-US" altLang="ja-JP" sz="3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indent="-742950" eaLnBrk="1" hangingPunct="1">
              <a:lnSpc>
                <a:spcPct val="80000"/>
              </a:lnSpc>
              <a:buFont typeface="Arial" charset="0"/>
              <a:buNone/>
            </a:pPr>
            <a:endParaRPr lang="it-IT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86247-2173-FF42-8284-0B88209693D2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7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486419" y="277813"/>
            <a:ext cx="8200381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DEMOCRATICA</a:t>
            </a: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786812" cy="499745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Tx/>
              <a:buAutoNum type="circleNumDbPlain" startAt="4"/>
            </a:pP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una legge a termine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i="1" dirty="0">
                <a:latin typeface="Calibri" charset="0"/>
                <a:ea typeface="ＭＳ Ｐゴシック" charset="0"/>
                <a:cs typeface="ＭＳ Ｐゴシック" charset="0"/>
              </a:rPr>
              <a:t>sunset</a:t>
            </a:r>
            <a:r>
              <a:rPr lang="ja-JP" altLang="it-IT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it-IT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nei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primi tre mesi del 2012 a un percorso di valutazione da parte di Giunta e Consiglio, 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anche attraverso processi partecipativi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 (art. 26)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decisione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se confermare o modificare la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legge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in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caso di inerzia la legge decade automaticamente alla fine del 2012 (ma: proroga 3 mesi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caso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forse 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unico nell’ordinamento italiano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, assai raro anche in altri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ordinamenti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logica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di verifica 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empirica</a:t>
            </a:r>
            <a:endParaRPr lang="en-US" altLang="ja-JP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indent="-742950" eaLnBrk="1" hangingPunct="1">
              <a:lnSpc>
                <a:spcPct val="80000"/>
              </a:lnSpc>
              <a:buFont typeface="Arial" charset="0"/>
              <a:buNone/>
            </a:pPr>
            <a:endParaRPr lang="it-IT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8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0407E7-E293-A340-9AA8-A59777BD9923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81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2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02605" y="277813"/>
            <a:ext cx="7984195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DEMOCRATICA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659812" cy="4997450"/>
          </a:xfrm>
        </p:spPr>
        <p:txBody>
          <a:bodyPr>
            <a:normAutofit lnSpcReduction="10000"/>
          </a:bodyPr>
          <a:lstStyle/>
          <a:p>
            <a:pPr marL="742950" indent="-742950" eaLnBrk="1" hangingPunct="1">
              <a:lnSpc>
                <a:spcPct val="90000"/>
              </a:lnSpc>
              <a:buFontTx/>
              <a:buAutoNum type="circleNumDbPlain" startAt="5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La legge ha trovato un punto di </a:t>
            </a:r>
            <a:r>
              <a:rPr lang="it-IT" sz="3600" b="1" dirty="0">
                <a:latin typeface="Calibri" charset="0"/>
                <a:ea typeface="ＭＳ Ｐゴシック" charset="0"/>
                <a:cs typeface="ＭＳ Ｐゴシック" charset="0"/>
              </a:rPr>
              <a:t>equilibrio tra partecipazione e rappresentanza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 originale e innovativo </a:t>
            </a:r>
            <a:endParaRPr lang="it-IT" sz="3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3600" dirty="0" smtClean="0">
                <a:latin typeface="Calibri" charset="0"/>
                <a:ea typeface="ＭＳ Ｐゴシック" charset="0"/>
                <a:cs typeface="ＭＳ Ｐゴシック" charset="0"/>
              </a:rPr>
              <a:t>meccanismo 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del Protocollo/accordo Enti locali-Giunta regionale (art. 18</a:t>
            </a:r>
            <a:r>
              <a:rPr lang="it-IT" sz="36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3600" dirty="0" smtClean="0">
                <a:latin typeface="Calibri" charset="0"/>
                <a:ea typeface="ＭＳ Ｐゴシック" charset="0"/>
                <a:cs typeface="ＭＳ Ｐゴシック" charset="0"/>
              </a:rPr>
              <a:t>le 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due forme di democrazia non solo non sono in conflitto, ma si integrano e si rafforzano a vicenda (</a:t>
            </a:r>
            <a:r>
              <a:rPr lang="it-IT" sz="3600" i="1" dirty="0" err="1">
                <a:latin typeface="Calibri" charset="0"/>
                <a:ea typeface="ＭＳ Ｐゴシック" charset="0"/>
                <a:cs typeface="ＭＳ Ｐゴシック" charset="0"/>
              </a:rPr>
              <a:t>deepening</a:t>
            </a:r>
            <a:r>
              <a:rPr lang="it-IT" sz="3600" i="1" dirty="0">
                <a:latin typeface="Calibri" charset="0"/>
                <a:ea typeface="ＭＳ Ｐゴシック" charset="0"/>
                <a:cs typeface="ＭＳ Ｐゴシック" charset="0"/>
              </a:rPr>
              <a:t> democracy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742950" indent="-742950" eaLnBrk="1" hangingPunct="1">
              <a:lnSpc>
                <a:spcPct val="90000"/>
              </a:lnSpc>
              <a:buFont typeface="Arial" charset="0"/>
              <a:buNone/>
            </a:pPr>
            <a:endParaRPr lang="it-IT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0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41126B-EE04-4F47-85B4-9BF001E317F2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205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>
          <a:xfrm>
            <a:off x="648559" y="277813"/>
            <a:ext cx="8038241" cy="1081087"/>
          </a:xfrm>
        </p:spPr>
        <p:txBody>
          <a:bodyPr/>
          <a:lstStyle/>
          <a:p>
            <a:pPr eaLnBrk="1" hangingPunct="1"/>
            <a:r>
              <a:rPr lang="it-I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LR 69/07: UN CASO DI INNOVAZIONE DEMOCRATICA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idx="1"/>
          </p:nvPr>
        </p:nvSpPr>
        <p:spPr>
          <a:xfrm>
            <a:off x="230188" y="1666875"/>
            <a:ext cx="8659812" cy="4689475"/>
          </a:xfrm>
        </p:spPr>
        <p:txBody>
          <a:bodyPr/>
          <a:lstStyle/>
          <a:p>
            <a:pPr marL="742950" indent="-742950" eaLnBrk="1" hangingPunct="1">
              <a:buFontTx/>
              <a:buAutoNum type="circleNumDbPlain" startAt="6"/>
            </a:pPr>
            <a:r>
              <a:rPr lang="it-IT" sz="4000"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ja-JP" altLang="it-IT" sz="40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4000">
                <a:latin typeface="Calibri" charset="0"/>
                <a:ea typeface="ＭＳ Ｐゴシック" charset="0"/>
                <a:cs typeface="ＭＳ Ｐゴシック" charset="0"/>
              </a:rPr>
              <a:t> uno dei primi tentativi di tradurre la partecipazione -declinata secondo i principi della </a:t>
            </a:r>
            <a:r>
              <a:rPr lang="it-IT" altLang="ja-JP" sz="4000" b="1">
                <a:latin typeface="Calibri" charset="0"/>
                <a:ea typeface="ＭＳ Ｐゴシック" charset="0"/>
                <a:cs typeface="ＭＳ Ｐゴシック" charset="0"/>
              </a:rPr>
              <a:t>teoria dialogico-deliberativa, </a:t>
            </a:r>
            <a:r>
              <a:rPr lang="it-IT" altLang="ja-JP" sz="4000">
                <a:latin typeface="Calibri" charset="0"/>
                <a:ea typeface="ＭＳ Ｐゴシック" charset="0"/>
                <a:cs typeface="ＭＳ Ｐゴシック" charset="0"/>
              </a:rPr>
              <a:t>la frontiera più avanzata della partecipazione-</a:t>
            </a:r>
            <a:r>
              <a:rPr lang="it-IT" altLang="ja-JP" sz="4000" b="1">
                <a:latin typeface="Calibri" charset="0"/>
                <a:ea typeface="ＭＳ Ｐゴシック" charset="0"/>
                <a:cs typeface="ＭＳ Ｐゴシック" charset="0"/>
              </a:rPr>
              <a:t> in pratica istituzionale</a:t>
            </a:r>
            <a:r>
              <a:rPr lang="it-IT" altLang="ja-JP" sz="400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altLang="ja-JP" sz="40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42950" indent="-742950" eaLnBrk="1" hangingPunct="1">
              <a:buFont typeface="Arial" charset="0"/>
              <a:buNone/>
            </a:pPr>
            <a:endParaRPr lang="it-IT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2228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7D4C73-B05A-8D4F-82B2-DB58981E4B15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2229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381420"/>
            <a:ext cx="6481762" cy="1081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Due tipi di processi</a:t>
            </a:r>
            <a:endParaRPr lang="it-I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04031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it-IT" sz="28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Dibattito pubblico su grandi progetti;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decide l</a:t>
            </a:r>
            <a:r>
              <a:rPr lang="ja-JP" altLang="it-IT" sz="28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Autorità; la Regione favorisce i 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progetti sottoposti a D.P. (finora nessun caso)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alibri" charset="0"/>
                <a:ea typeface="ＭＳ Ｐゴシック" charset="0"/>
                <a:cs typeface="ＭＳ Ｐゴシック" charset="0"/>
              </a:rPr>
              <a:t>Processi partecipativi locali (durata 6-9 mesi)</a:t>
            </a:r>
            <a:br>
              <a:rPr lang="it-IT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2800">
                <a:latin typeface="Calibri" charset="0"/>
                <a:ea typeface="ＭＳ Ｐゴシック" charset="0"/>
                <a:cs typeface="ＭＳ Ｐゴシック" charset="0"/>
              </a:rPr>
              <a:t>richieste di sostegno all</a:t>
            </a:r>
            <a:r>
              <a:rPr lang="ja-JP" altLang="it-IT" sz="28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Autorità da: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a) amministrazioni locali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b) cittadini (</a:t>
            </a:r>
            <a:r>
              <a:rPr lang="en-US" altLang="ja-JP" sz="2800">
                <a:latin typeface="Calibri" charset="0"/>
                <a:ea typeface="ＭＳ Ｐゴシック" charset="0"/>
                <a:cs typeface="Arial" charset="0"/>
              </a:rPr>
              <a:t>&gt; 16 anni; </a:t>
            </a:r>
            <a:r>
              <a:rPr lang="en-US" altLang="ja-JP" sz="2800">
                <a:latin typeface="Calibri" charset="0"/>
                <a:ea typeface="ＭＳ Ｐゴシック" charset="0"/>
                <a:cs typeface="ＭＳ Ｐゴシック" charset="0"/>
              </a:rPr>
              <a:t>da 0.5 a 5%</a:t>
            </a: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 della popolazione secondo dimensioni)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c) scuole</a:t>
            </a:r>
            <a:b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altLang="ja-JP" sz="2800">
                <a:latin typeface="Calibri" charset="0"/>
                <a:ea typeface="ＭＳ Ｐゴシック" charset="0"/>
                <a:cs typeface="ＭＳ Ｐゴシック" charset="0"/>
              </a:rPr>
              <a:t>d) imprese (nuovi impianti)</a:t>
            </a:r>
          </a:p>
          <a:p>
            <a:pPr marL="609600" indent="-609600" eaLnBrk="1" hangingPunct="1">
              <a:buFont typeface="Wingdings" charset="0"/>
              <a:buChar char="Ø"/>
            </a:pPr>
            <a:r>
              <a:rPr lang="it-IT" sz="2800">
                <a:latin typeface="Calibri" charset="0"/>
                <a:ea typeface="ＭＳ Ｐゴシック" charset="0"/>
                <a:cs typeface="ＭＳ Ｐゴシック" charset="0"/>
              </a:rPr>
              <a:t>forte enfasi su ambiente e paesaggio </a:t>
            </a:r>
            <a:r>
              <a:rPr lang="en-US" sz="2000">
                <a:latin typeface="Calibri" charset="0"/>
                <a:ea typeface="ＭＳ Ｐゴシック" charset="0"/>
                <a:cs typeface="ＭＳ Ｐゴシック" charset="0"/>
              </a:rPr>
              <a:t>(art. 16.2 g)</a:t>
            </a:r>
            <a:endParaRPr lang="it-IT" sz="2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Immagine 6" descr="Centr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557338"/>
            <a:ext cx="1651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magine 7" descr="GruppoinCerch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648200"/>
            <a:ext cx="1905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Segnaposto data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4" name="Segnaposto numero diapositiva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524AD5-ABA3-B444-8B78-B18D98AC03A4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5" name="Segnaposto piè di pagina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 partecipazione come ‘forma </a:t>
            </a:r>
            <a:r>
              <a:rPr lang="en-US" sz="4000" dirty="0" err="1" smtClean="0"/>
              <a:t>ordinaria</a:t>
            </a:r>
            <a:r>
              <a:rPr lang="en-US" sz="4000" dirty="0" smtClean="0"/>
              <a:t> di governo’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8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>
          <a:xfrm>
            <a:off x="264458" y="277813"/>
            <a:ext cx="8422342" cy="721925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L’</a:t>
            </a:r>
            <a:r>
              <a:rPr lang="it-IT" altLang="ja-JP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attuazione della legge</a:t>
            </a:r>
            <a:endParaRPr lang="it-I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659812" cy="49974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Dal 2008 </a:t>
            </a:r>
            <a:r>
              <a:rPr lang="it-IT" sz="3600" dirty="0" smtClean="0">
                <a:latin typeface="Calibri" charset="0"/>
                <a:ea typeface="ＭＳ Ｐゴシック" charset="0"/>
                <a:cs typeface="ＭＳ Ｐゴシック" charset="0"/>
              </a:rPr>
              <a:t>al 2013:</a:t>
            </a:r>
            <a:endParaRPr lang="it-IT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 205 richieste di sostegno economico a </a:t>
            </a:r>
            <a:r>
              <a:rPr lang="it-IT" sz="3600" u="sng" dirty="0">
                <a:latin typeface="Calibri" charset="0"/>
                <a:ea typeface="ＭＳ Ｐゴシック" charset="0"/>
                <a:cs typeface="ＭＳ Ｐゴシック" charset="0"/>
              </a:rPr>
              <a:t>processi partecipativi locali</a:t>
            </a:r>
          </a:p>
          <a:p>
            <a:pPr eaLnBrk="1" hangingPunct="1">
              <a:buFont typeface="Wingdings" charset="0"/>
              <a:buChar char="Ø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600" b="1" dirty="0">
                <a:latin typeface="Calibri" charset="0"/>
                <a:ea typeface="ＭＳ Ｐゴシック" charset="0"/>
                <a:cs typeface="ＭＳ Ｐゴシック" charset="0"/>
              </a:rPr>
              <a:t>111 finanziati 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con una spesa/investimento di circa 3,5 milioni di euro (costo medio </a:t>
            </a:r>
            <a:r>
              <a:rPr lang="it-IT" sz="3600" dirty="0" err="1">
                <a:latin typeface="Calibri" charset="0"/>
                <a:ea typeface="ＭＳ Ｐゴシック" charset="0"/>
                <a:cs typeface="ＭＳ Ｐゴシック" charset="0"/>
              </a:rPr>
              <a:t>ca</a:t>
            </a: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. 33.000 euro)</a:t>
            </a:r>
          </a:p>
          <a:p>
            <a:pPr eaLnBrk="1" hangingPunct="1">
              <a:buFont typeface="Wingdings" charset="0"/>
              <a:buChar char="Ø"/>
            </a:pPr>
            <a:r>
              <a:rPr lang="it-IT" sz="3600" dirty="0">
                <a:latin typeface="Calibri" charset="0"/>
                <a:ea typeface="ＭＳ Ｐゴシック" charset="0"/>
                <a:cs typeface="ＭＳ Ｐゴシック" charset="0"/>
              </a:rPr>
              <a:t>Proponenti: in larga misura enti locali –specie Comuni-, ma anche scuole e cittadini</a:t>
            </a:r>
          </a:p>
        </p:txBody>
      </p:sp>
      <p:sp>
        <p:nvSpPr>
          <p:cNvPr id="54275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427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1EF8AD-CB29-294B-9FB0-9F6ADC357D36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4277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>
          <a:xfrm>
            <a:off x="264458" y="277813"/>
            <a:ext cx="8422342" cy="762455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L’attuazione della legge</a:t>
            </a:r>
            <a:endParaRPr lang="it-IT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230188" y="1358900"/>
            <a:ext cx="8659812" cy="49974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sz="3600" dirty="0" smtClean="0">
                <a:ea typeface="+mn-ea"/>
                <a:cs typeface="+mn-cs"/>
              </a:rPr>
              <a:t>Su una grande varietà di temi: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urbanistica/territorio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riqualificazione urbana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ambiente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decisioni di localizzazione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servizi sociali e sanitari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politiche economiche/sociali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bilanci partecipati</a:t>
            </a:r>
            <a:br>
              <a:rPr lang="it-IT" sz="3600" dirty="0" smtClean="0">
                <a:ea typeface="+mn-ea"/>
                <a:cs typeface="+mn-cs"/>
              </a:rPr>
            </a:br>
            <a:r>
              <a:rPr lang="it-IT" sz="3600" dirty="0" smtClean="0">
                <a:ea typeface="+mn-ea"/>
                <a:cs typeface="+mn-cs"/>
              </a:rPr>
              <a:t>- progetti educativi</a:t>
            </a:r>
          </a:p>
        </p:txBody>
      </p:sp>
      <p:sp>
        <p:nvSpPr>
          <p:cNvPr id="55299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530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9C1FD2-8B6A-CD40-ABD5-03D257306273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5301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regimi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democratici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 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un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bivio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26375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28/05/16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Lewanski UNIBO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5BBF-1658-2A4E-96B8-D177C7E1885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>
          <a:xfrm>
            <a:off x="457200" y="957264"/>
            <a:ext cx="8450263" cy="663934"/>
          </a:xfrm>
        </p:spPr>
        <p:txBody>
          <a:bodyPr/>
          <a:lstStyle/>
          <a:p>
            <a:pPr eaLnBrk="1" hangingPunct="1"/>
            <a:r>
              <a:rPr lang="it-I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Qualche esempio</a:t>
            </a:r>
          </a:p>
        </p:txBody>
      </p:sp>
      <p:sp>
        <p:nvSpPr>
          <p:cNvPr id="52227" name="Segnaposto contenuto 2"/>
          <p:cNvSpPr>
            <a:spLocks noGrp="1"/>
          </p:cNvSpPr>
          <p:nvPr>
            <p:ph idx="1"/>
          </p:nvPr>
        </p:nvSpPr>
        <p:spPr>
          <a:xfrm>
            <a:off x="457200" y="1963738"/>
            <a:ext cx="8229600" cy="4392612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www.consiglio.regione.toscana.it/partecipazione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egnaposto data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4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FD1506-943C-2B46-8340-17AA4867FABD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6325" name="Segnaposto piè di pagina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7348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734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F465D4-C45F-2B47-B16A-5035436DCF37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7350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400" y="-660400"/>
            <a:ext cx="15798800" cy="81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8372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8373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8DAA94-DF23-C843-A08F-127C852F4FCE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8374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590550"/>
            <a:ext cx="8864600" cy="80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9396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9397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FE7987-C464-0441-B2B3-E27355C0AF45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9398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0" y="-463550"/>
            <a:ext cx="13417550" cy="77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444" name="Segnaposto piè di pagin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445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57515-51AC-FA46-9A0A-1E6F5F07ACAA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1446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1128"/>
            <a:ext cx="8340725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it-IT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Le ex-Fonderie di Modena</a:t>
            </a:r>
            <a:endParaRPr lang="it-IT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24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84313"/>
            <a:ext cx="7056438" cy="4897437"/>
          </a:xfrm>
        </p:spPr>
      </p:pic>
      <p:sp>
        <p:nvSpPr>
          <p:cNvPr id="62467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246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4E396-3605-F34C-BFF2-EC6509D7819A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55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2469" name="Segnaposto piè di pagina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</p:spPr>
        <p:txBody>
          <a:bodyPr/>
          <a:lstStyle/>
          <a:p>
            <a:r>
              <a:rPr lang="it-IT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10 principi di Participation Cymru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941887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 smtClean="0"/>
              <a:t>la </a:t>
            </a:r>
            <a:r>
              <a:rPr lang="it-IT" sz="3800" dirty="0"/>
              <a:t>partecipazione è progettata in modo da contare/influenzare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incoraggiare tutti a partecipare, se lo desiderano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la partecipazione è pianificata  e realizzata in modi tempestivi e appropriati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 smtClean="0"/>
              <a:t>collaborare </a:t>
            </a:r>
            <a:r>
              <a:rPr lang="it-IT" sz="3800" dirty="0"/>
              <a:t>con altre organizzazioni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le informazioni fornite sono scritte in modo comprensibile 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rendere possibile la partecipazione rimuovendo gli </a:t>
            </a:r>
            <a:r>
              <a:rPr lang="it-IT" sz="3800" dirty="0" smtClean="0"/>
              <a:t>ostacoli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sviluppare nei partecipanti le competenze che renda la partecipazione efficace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allocare le risorse necessarie per una partecipazione </a:t>
            </a:r>
            <a:r>
              <a:rPr lang="it-IT" sz="3800" dirty="0" smtClean="0"/>
              <a:t>efficace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restituire le discussioni e i risultati ai </a:t>
            </a:r>
            <a:r>
              <a:rPr lang="it-IT" sz="3800" dirty="0" smtClean="0"/>
              <a:t>partecipanti</a:t>
            </a:r>
            <a:endParaRPr lang="en-US" sz="3800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sz="3800" dirty="0"/>
              <a:t>valutare le esperienze e apprendere le lezioni che possono migliorare la partecipazione in </a:t>
            </a:r>
            <a:r>
              <a:rPr lang="it-IT" sz="3800" dirty="0" smtClean="0"/>
              <a:t>futuro</a:t>
            </a:r>
            <a:endParaRPr lang="en-US" sz="3800" dirty="0"/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7FA427-9864-9A46-AD85-1E609DB0DAD1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56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PEP- Core principles for public engagement (2009)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attenta </a:t>
            </a:r>
            <a:r>
              <a:rPr lang="it-IT" dirty="0"/>
              <a:t>pianificazione e </a:t>
            </a:r>
            <a:r>
              <a:rPr lang="it-IT" dirty="0" smtClean="0"/>
              <a:t>preparazione</a:t>
            </a:r>
            <a:endParaRPr lang="it-IT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 </a:t>
            </a:r>
            <a:r>
              <a:rPr lang="it-IT" dirty="0"/>
              <a:t>inclusione e diversità </a:t>
            </a:r>
            <a:r>
              <a:rPr lang="it-IT" dirty="0" smtClean="0"/>
              <a:t>demografica</a:t>
            </a:r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collaborazione </a:t>
            </a:r>
            <a:r>
              <a:rPr lang="it-IT" dirty="0"/>
              <a:t>e finalità </a:t>
            </a:r>
            <a:r>
              <a:rPr lang="it-IT" dirty="0" smtClean="0"/>
              <a:t>condivise</a:t>
            </a:r>
            <a:endParaRPr lang="it-IT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 </a:t>
            </a:r>
            <a:r>
              <a:rPr lang="it-IT" dirty="0"/>
              <a:t>apertura e </a:t>
            </a:r>
            <a:r>
              <a:rPr lang="it-IT" dirty="0" smtClean="0"/>
              <a:t>apprendimento</a:t>
            </a:r>
            <a:endParaRPr lang="it-IT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 </a:t>
            </a:r>
            <a:r>
              <a:rPr lang="it-IT" dirty="0"/>
              <a:t>trasparenza e </a:t>
            </a:r>
            <a:r>
              <a:rPr lang="it-IT" dirty="0" smtClean="0"/>
              <a:t>fiducia</a:t>
            </a:r>
            <a:endParaRPr lang="it-IT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impatto </a:t>
            </a:r>
            <a:r>
              <a:rPr lang="it-IT" dirty="0"/>
              <a:t>e </a:t>
            </a:r>
            <a:r>
              <a:rPr lang="it-IT" dirty="0" smtClean="0"/>
              <a:t>azione</a:t>
            </a:r>
            <a:endParaRPr lang="it-IT" dirty="0"/>
          </a:p>
          <a:p>
            <a:pPr marL="514350" indent="-514350">
              <a:buFont typeface="+mj-ea"/>
              <a:buAutoNum type="circleNumDbPlain"/>
              <a:defRPr/>
            </a:pPr>
            <a:r>
              <a:rPr lang="it-IT" dirty="0" smtClean="0"/>
              <a:t>cultura </a:t>
            </a:r>
            <a:r>
              <a:rPr lang="it-IT" dirty="0"/>
              <a:t>della partecipazione; partecipazione ‘</a:t>
            </a:r>
            <a:r>
              <a:rPr lang="it-IT" dirty="0" err="1"/>
              <a:t>sustained</a:t>
            </a:r>
            <a:r>
              <a:rPr lang="it-IT" dirty="0"/>
              <a:t>’/ come elemento fisiologico, non una tantum </a:t>
            </a:r>
            <a:endParaRPr lang="en-US" dirty="0"/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28/05/16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smtClean="0">
                <a:solidFill>
                  <a:srgbClr val="898989"/>
                </a:solidFill>
                <a:latin typeface="Calibri" charset="0"/>
              </a:rPr>
              <a:t>R. Lewanski UNIBO</a:t>
            </a:r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53861C-D61B-8B41-8ECC-6DE7CC418A05}" type="slidenum">
              <a:rPr lang="it-IT" sz="1200">
                <a:solidFill>
                  <a:srgbClr val="898989"/>
                </a:solidFill>
                <a:latin typeface="Calibri" charset="0"/>
              </a:rPr>
              <a:pPr eaLnBrk="1" hangingPunct="1"/>
              <a:t>57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ea typeface="ＭＳ Ｐゴシック" charset="0"/>
                <a:cs typeface="ＭＳ Ｐゴシック" charset="0"/>
              </a:rPr>
              <a:t>‘</a:t>
            </a:r>
            <a:r>
              <a:rPr lang="it-IT" sz="4000" i="1" dirty="0">
                <a:ea typeface="ＭＳ Ｐゴシック" charset="0"/>
                <a:cs typeface="ＭＳ Ｐゴシック" charset="0"/>
              </a:rPr>
              <a:t>Il problema del pubblico… é il miglioramento dei metodi e condizioni del dibattito</a:t>
            </a:r>
            <a:r>
              <a:rPr lang="it-IT" sz="4000" dirty="0">
                <a:ea typeface="ＭＳ Ｐゴシック" charset="0"/>
                <a:cs typeface="ＭＳ Ｐゴシック" charset="0"/>
              </a:rPr>
              <a:t>’ 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(</a:t>
            </a:r>
            <a:r>
              <a:rPr lang="it-IT" sz="1400" dirty="0" err="1">
                <a:ea typeface="ＭＳ Ｐゴシック" charset="0"/>
                <a:cs typeface="ＭＳ Ｐゴシック" charset="0"/>
              </a:rPr>
              <a:t>J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. Dewey</a:t>
            </a:r>
            <a:r>
              <a:rPr lang="it-IT" sz="1400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Risorse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prossima</a:t>
            </a:r>
            <a:r>
              <a:rPr lang="en-US" dirty="0" smtClean="0"/>
              <a:t> democrazia</a:t>
            </a:r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caricabile</a:t>
            </a:r>
            <a:r>
              <a:rPr lang="en-US" dirty="0" smtClean="0"/>
              <a:t> </a:t>
            </a:r>
            <a:r>
              <a:rPr lang="en-US" dirty="0" err="1" smtClean="0"/>
              <a:t>gratuitamente</a:t>
            </a:r>
            <a:r>
              <a:rPr lang="en-US" dirty="0" smtClean="0"/>
              <a:t> da. </a:t>
            </a:r>
            <a:r>
              <a:rPr lang="en-US" dirty="0" smtClean="0">
                <a:hlinkClick r:id="rId2"/>
              </a:rPr>
              <a:t>www.laprossimademocrazia.com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biblio</a:t>
            </a:r>
            <a:r>
              <a:rPr lang="en-US" dirty="0" smtClean="0"/>
              <a:t>- e </a:t>
            </a:r>
            <a:r>
              <a:rPr lang="en-US" dirty="0" err="1" smtClean="0"/>
              <a:t>sitiografie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Per </a:t>
            </a:r>
            <a:r>
              <a:rPr lang="en-US" dirty="0" err="1" smtClean="0"/>
              <a:t>favore</a:t>
            </a:r>
            <a:r>
              <a:rPr lang="en-US" dirty="0" smtClean="0"/>
              <a:t>: fate </a:t>
            </a:r>
            <a:r>
              <a:rPr lang="en-US" dirty="0" err="1" smtClean="0"/>
              <a:t>circolare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, </a:t>
            </a:r>
            <a:r>
              <a:rPr lang="en-US" b="1" dirty="0" smtClean="0"/>
              <a:t>non </a:t>
            </a:r>
            <a:r>
              <a:rPr lang="en-US" b="1" dirty="0" err="1" smtClean="0"/>
              <a:t>il</a:t>
            </a:r>
            <a:r>
              <a:rPr lang="en-US" b="1" dirty="0" smtClean="0"/>
              <a:t> file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www</a:t>
            </a:r>
            <a:r>
              <a:rPr lang="en-US" dirty="0"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participedia.org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 ‘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ffanno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della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rappresentanza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03114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28/05/16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Lewanski UNIBO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5BBF-1658-2A4E-96B8-D177C7E1885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7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43897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16485"/>
              </p:ext>
            </p:extLst>
          </p:nvPr>
        </p:nvGraphicFramePr>
        <p:xfrm>
          <a:off x="549275" y="851975"/>
          <a:ext cx="8042276" cy="522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73016"/>
              </p:ext>
            </p:extLst>
          </p:nvPr>
        </p:nvGraphicFramePr>
        <p:xfrm>
          <a:off x="457200" y="320358"/>
          <a:ext cx="8229600" cy="580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‘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crisi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 come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opportunità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innovazione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it-IT" sz="4000" dirty="0" smtClean="0">
                <a:ea typeface="ＭＳ Ｐゴシック" charset="0"/>
                <a:cs typeface="ＭＳ Ｐゴシック" charset="0"/>
              </a:rPr>
              <a:t>‘</a:t>
            </a:r>
            <a:r>
              <a:rPr lang="it-IT" altLang="ja-JP" sz="4000" b="1" dirty="0">
                <a:ea typeface="ＭＳ Ｐゴシック" charset="0"/>
                <a:cs typeface="ＭＳ Ｐゴシック" charset="0"/>
              </a:rPr>
              <a:t>la democrazia è dinamica</a:t>
            </a:r>
            <a:r>
              <a:rPr lang="it-IT" altLang="ja-JP" sz="4000" dirty="0">
                <a:ea typeface="ＭＳ Ｐゴシック" charset="0"/>
                <a:cs typeface="ＭＳ Ｐゴシック" charset="0"/>
              </a:rPr>
              <a:t>, il dispotismo statico</a:t>
            </a:r>
            <a:r>
              <a:rPr lang="it-IT" sz="4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 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(</a:t>
            </a:r>
            <a:r>
              <a:rPr lang="it-IT" sz="1400" dirty="0">
                <a:ea typeface="ＭＳ Ｐゴシック" charset="0"/>
                <a:cs typeface="ＭＳ Ｐゴシック" charset="0"/>
              </a:rPr>
              <a:t>N. Bobbio, 1984</a:t>
            </a:r>
            <a:r>
              <a:rPr lang="it-IT" sz="1400" dirty="0" smtClean="0">
                <a:ea typeface="ＭＳ Ｐゴシック" charset="0"/>
                <a:cs typeface="ＭＳ Ｐゴシック" charset="0"/>
              </a:rPr>
              <a:t>)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Lewanski UNIBO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298B-AC97-6E46-B953-20C20C0E0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5301</TotalTime>
  <Words>2564</Words>
  <Application>Microsoft Macintosh PowerPoint</Application>
  <PresentationFormat>On-screen Show (4:3)</PresentationFormat>
  <Paragraphs>394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Breeze</vt:lpstr>
      <vt:lpstr>Document</vt:lpstr>
      <vt:lpstr>Documento</vt:lpstr>
      <vt:lpstr>La partecipazione  dialogica-deliberativa - Ambiente e opere pubbliche: quale partecipazione? La Spezia 28 maggio 2016</vt:lpstr>
      <vt:lpstr>Il paradosso della democrazia contemporanea</vt:lpstr>
      <vt:lpstr>‘Crisi della democrazia’ </vt:lpstr>
      <vt:lpstr>La ‘polpa’ o il ‘guscio’</vt:lpstr>
      <vt:lpstr>I regimi ‘democratici’  a un bivio</vt:lpstr>
      <vt:lpstr>Lo ‘affanno’ della rappresentanza</vt:lpstr>
      <vt:lpstr>PowerPoint Presentation</vt:lpstr>
      <vt:lpstr>PowerPoint Presentation</vt:lpstr>
      <vt:lpstr>La ‘crisi’ come opportunità di innovazione</vt:lpstr>
      <vt:lpstr>La risposta alla crisi: più o meno democrazia?</vt:lpstr>
      <vt:lpstr>Democrazia rappresentativa:  ‘Potere del popolo’ o aristocrazia?</vt:lpstr>
      <vt:lpstr>PowerPoint Presentation</vt:lpstr>
      <vt:lpstr>Le risposte di policy alla domanda di partecipazione</vt:lpstr>
      <vt:lpstr>‘Partecipazione’: un termine ambiguo e pluri-semantico</vt:lpstr>
      <vt:lpstr>La partecipazione politica</vt:lpstr>
      <vt:lpstr>Partecipazione deliberativa</vt:lpstr>
      <vt:lpstr>Partecipazione (dialogico-deliberativa): risultante di 3 ‘flussi’</vt:lpstr>
      <vt:lpstr>Democrazia deliberativa</vt:lpstr>
      <vt:lpstr>La democrazia deliberativa:  cosa NON é…</vt:lpstr>
      <vt:lpstr>La partecipazione deliberativa:  6 tratti caratterizzanti</vt:lpstr>
      <vt:lpstr>1. Inclusione: chi? </vt:lpstr>
      <vt:lpstr>1. Inclusione: chi?</vt:lpstr>
      <vt:lpstr>1. Inclusione: chi?</vt:lpstr>
      <vt:lpstr>1. Inclusione</vt:lpstr>
      <vt:lpstr>2. Opinioni informate </vt:lpstr>
      <vt:lpstr>3. Dialogo </vt:lpstr>
      <vt:lpstr>4. Deliberazione </vt:lpstr>
      <vt:lpstr>4. Deliberazione</vt:lpstr>
      <vt:lpstr>5. Consenso </vt:lpstr>
      <vt:lpstr>6. Empowerment </vt:lpstr>
      <vt:lpstr>La ‘scala della partecipazione’</vt:lpstr>
      <vt:lpstr>Perchè? La partecipazione deliberativa contribuisce alla…</vt:lpstr>
      <vt:lpstr>DD appropriata alla società contemporanea</vt:lpstr>
      <vt:lpstr>Intelligenza collettiva: Vox populi, vox dei</vt:lpstr>
      <vt:lpstr>Ma anche rischi e difficoltà</vt:lpstr>
      <vt:lpstr>DD: quale ruolo per governo e amministrazione?</vt:lpstr>
      <vt:lpstr>Politiche regionali di innovazione democratica</vt:lpstr>
      <vt:lpstr>La legge n. 69/07 della Regione Toscana</vt:lpstr>
      <vt:lpstr> La legge n. 69/07 della Regione Toscana</vt:lpstr>
      <vt:lpstr>LR 69/07: UN CASO DI INNOVAZIONE DEMOCRATICA</vt:lpstr>
      <vt:lpstr>LR 69/07: UN CASO DI INNOVAZIONE DEMOCRATICA</vt:lpstr>
      <vt:lpstr>LR 69/07: UN CASO DI INNOVAZIONE DEMOCRATICA</vt:lpstr>
      <vt:lpstr>LR 69/07: UN CASO DI INNOVAZIONE DEMOCRATICA</vt:lpstr>
      <vt:lpstr>LR 69/07: UN CASO DI INNOVAZIONE DEMOCRATICA</vt:lpstr>
      <vt:lpstr>LR 69/07: UN CASO DI INNOVAZIONE DEMOCRATICA</vt:lpstr>
      <vt:lpstr>Due tipi di processi</vt:lpstr>
      <vt:lpstr>PowerPoint Presentation</vt:lpstr>
      <vt:lpstr>L’attuazione della legge</vt:lpstr>
      <vt:lpstr>L’attuazione della legge</vt:lpstr>
      <vt:lpstr>Qualche esempio</vt:lpstr>
      <vt:lpstr>PowerPoint Presentation</vt:lpstr>
      <vt:lpstr>PowerPoint Presentation</vt:lpstr>
      <vt:lpstr>PowerPoint Presentation</vt:lpstr>
      <vt:lpstr>PowerPoint Presentation</vt:lpstr>
      <vt:lpstr>Le ex-Fonderie di Modena</vt:lpstr>
      <vt:lpstr>10 principi di Participation Cymru</vt:lpstr>
      <vt:lpstr>PEP- Core principles for public engagement (2009)</vt:lpstr>
      <vt:lpstr>PowerPoint Presentation</vt:lpstr>
      <vt:lpstr>Risorse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partecipazione  dialogica-deliberativa  e il ‘laboratorio  Toscana’  Master in Amministrazione e Governo del Territorio A.A. 2015/2016  LUISS - Roma – 10 maggio 2016</dc:title>
  <dc:creator>RODOLOFO LEWANSKI</dc:creator>
  <cp:lastModifiedBy>RODOLOFO LEWANSKI</cp:lastModifiedBy>
  <cp:revision>50</cp:revision>
  <dcterms:created xsi:type="dcterms:W3CDTF">2016-05-05T08:45:26Z</dcterms:created>
  <dcterms:modified xsi:type="dcterms:W3CDTF">2016-05-27T11:36:45Z</dcterms:modified>
</cp:coreProperties>
</file>